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1" r:id="rId2"/>
    <p:sldId id="259" r:id="rId3"/>
    <p:sldId id="262" r:id="rId4"/>
    <p:sldId id="263" r:id="rId5"/>
    <p:sldId id="264" r:id="rId6"/>
  </p:sldIdLst>
  <p:sldSz cx="10691813" cy="1511935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C3C07-9C1D-4064-B463-8B25001FEBE4}" v="29" dt="2024-08-28T02:55:30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980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D80C3C07-9C1D-4064-B463-8B25001FEBE4}"/>
    <pc:docChg chg="undo custSel addSld delSld modSld sldOrd">
      <pc:chgData name="WALPOLE, Sam" userId="d0ccf4f3-36a9-4d07-9427-42001ac7439c" providerId="ADAL" clId="{D80C3C07-9C1D-4064-B463-8B25001FEBE4}" dt="2024-08-28T02:58:04.130" v="936" actId="403"/>
      <pc:docMkLst>
        <pc:docMk/>
      </pc:docMkLst>
      <pc:sldChg chg="modSp del mod modNotes">
        <pc:chgData name="WALPOLE, Sam" userId="d0ccf4f3-36a9-4d07-9427-42001ac7439c" providerId="ADAL" clId="{D80C3C07-9C1D-4064-B463-8B25001FEBE4}" dt="2024-08-22T22:13:09.738" v="264" actId="47"/>
        <pc:sldMkLst>
          <pc:docMk/>
          <pc:sldMk cId="1130323784" sldId="256"/>
        </pc:sldMkLst>
        <pc:spChg chg="mod">
          <ac:chgData name="WALPOLE, Sam" userId="d0ccf4f3-36a9-4d07-9427-42001ac7439c" providerId="ADAL" clId="{D80C3C07-9C1D-4064-B463-8B25001FEBE4}" dt="2024-08-19T23:48:09.302" v="197" actId="20577"/>
          <ac:spMkLst>
            <pc:docMk/>
            <pc:sldMk cId="1130323784" sldId="256"/>
            <ac:spMk id="10" creationId="{5DB9455E-4AB6-2FC8-D323-B1E6C73E8556}"/>
          </ac:spMkLst>
        </pc:spChg>
        <pc:picChg chg="mod">
          <ac:chgData name="WALPOLE, Sam" userId="d0ccf4f3-36a9-4d07-9427-42001ac7439c" providerId="ADAL" clId="{D80C3C07-9C1D-4064-B463-8B25001FEBE4}" dt="2024-08-19T23:48:44.746" v="237" actId="34135"/>
          <ac:picMkLst>
            <pc:docMk/>
            <pc:sldMk cId="1130323784" sldId="256"/>
            <ac:picMk id="8" creationId="{22376055-D890-E6B9-9F0D-D5725C02C966}"/>
          </ac:picMkLst>
        </pc:picChg>
      </pc:sldChg>
      <pc:sldChg chg="modSp del mod modNotes">
        <pc:chgData name="WALPOLE, Sam" userId="d0ccf4f3-36a9-4d07-9427-42001ac7439c" providerId="ADAL" clId="{D80C3C07-9C1D-4064-B463-8B25001FEBE4}" dt="2024-08-22T22:13:12.411" v="265" actId="47"/>
        <pc:sldMkLst>
          <pc:docMk/>
          <pc:sldMk cId="2466124537" sldId="257"/>
        </pc:sldMkLst>
        <pc:picChg chg="mod">
          <ac:chgData name="WALPOLE, Sam" userId="d0ccf4f3-36a9-4d07-9427-42001ac7439c" providerId="ADAL" clId="{D80C3C07-9C1D-4064-B463-8B25001FEBE4}" dt="2024-08-19T23:48:40.832" v="236" actId="34135"/>
          <ac:picMkLst>
            <pc:docMk/>
            <pc:sldMk cId="2466124537" sldId="257"/>
            <ac:picMk id="3" creationId="{928DD344-D044-1D47-B301-0A22A18B85D4}"/>
          </ac:picMkLst>
        </pc:picChg>
      </pc:sldChg>
      <pc:sldChg chg="modSp del mod modNotes">
        <pc:chgData name="WALPOLE, Sam" userId="d0ccf4f3-36a9-4d07-9427-42001ac7439c" providerId="ADAL" clId="{D80C3C07-9C1D-4064-B463-8B25001FEBE4}" dt="2024-08-22T22:13:13.919" v="266" actId="47"/>
        <pc:sldMkLst>
          <pc:docMk/>
          <pc:sldMk cId="3558627838" sldId="258"/>
        </pc:sldMkLst>
        <pc:picChg chg="mod">
          <ac:chgData name="WALPOLE, Sam" userId="d0ccf4f3-36a9-4d07-9427-42001ac7439c" providerId="ADAL" clId="{D80C3C07-9C1D-4064-B463-8B25001FEBE4}" dt="2024-08-19T23:48:57.229" v="250" actId="34135"/>
          <ac:picMkLst>
            <pc:docMk/>
            <pc:sldMk cId="3558627838" sldId="258"/>
            <ac:picMk id="3" creationId="{CFC7BF48-E547-C30D-1EF1-C255223CB437}"/>
          </ac:picMkLst>
        </pc:picChg>
      </pc:sldChg>
      <pc:sldChg chg="addSp delSp modSp mod modNotes">
        <pc:chgData name="WALPOLE, Sam" userId="d0ccf4f3-36a9-4d07-9427-42001ac7439c" providerId="ADAL" clId="{D80C3C07-9C1D-4064-B463-8B25001FEBE4}" dt="2024-08-28T02:57:44.224" v="930" actId="403"/>
        <pc:sldMkLst>
          <pc:docMk/>
          <pc:sldMk cId="4278974223" sldId="259"/>
        </pc:sldMkLst>
        <pc:spChg chg="add del mod">
          <ac:chgData name="WALPOLE, Sam" userId="d0ccf4f3-36a9-4d07-9427-42001ac7439c" providerId="ADAL" clId="{D80C3C07-9C1D-4064-B463-8B25001FEBE4}" dt="2024-08-28T02:57:44.224" v="930" actId="403"/>
          <ac:spMkLst>
            <pc:docMk/>
            <pc:sldMk cId="4278974223" sldId="259"/>
            <ac:spMk id="4" creationId="{0FFC93BF-B648-692A-FC4C-F597B217A360}"/>
          </ac:spMkLst>
        </pc:spChg>
        <pc:spChg chg="add mod">
          <ac:chgData name="WALPOLE, Sam" userId="d0ccf4f3-36a9-4d07-9427-42001ac7439c" providerId="ADAL" clId="{D80C3C07-9C1D-4064-B463-8B25001FEBE4}" dt="2024-08-28T02:53:32.914" v="674" actId="20577"/>
          <ac:spMkLst>
            <pc:docMk/>
            <pc:sldMk cId="4278974223" sldId="259"/>
            <ac:spMk id="5" creationId="{27BE4A28-201F-A1DD-4CD7-786C5C4A5BCD}"/>
          </ac:spMkLst>
        </pc:spChg>
        <pc:spChg chg="add mod">
          <ac:chgData name="WALPOLE, Sam" userId="d0ccf4f3-36a9-4d07-9427-42001ac7439c" providerId="ADAL" clId="{D80C3C07-9C1D-4064-B463-8B25001FEBE4}" dt="2024-08-22T22:16:04.121" v="371" actId="20577"/>
          <ac:spMkLst>
            <pc:docMk/>
            <pc:sldMk cId="4278974223" sldId="259"/>
            <ac:spMk id="7" creationId="{5A0FB593-5816-1743-8029-196484F61672}"/>
          </ac:spMkLst>
        </pc:spChg>
        <pc:picChg chg="add del mod ord">
          <ac:chgData name="WALPOLE, Sam" userId="d0ccf4f3-36a9-4d07-9427-42001ac7439c" providerId="ADAL" clId="{D80C3C07-9C1D-4064-B463-8B25001FEBE4}" dt="2024-08-28T02:52:09.204" v="652" actId="478"/>
          <ac:picMkLst>
            <pc:docMk/>
            <pc:sldMk cId="4278974223" sldId="259"/>
            <ac:picMk id="2" creationId="{A6A190AE-93AC-F4FD-83D7-55D1DFE07B77}"/>
          </ac:picMkLst>
        </pc:picChg>
        <pc:picChg chg="add mod ord">
          <ac:chgData name="WALPOLE, Sam" userId="d0ccf4f3-36a9-4d07-9427-42001ac7439c" providerId="ADAL" clId="{D80C3C07-9C1D-4064-B463-8B25001FEBE4}" dt="2024-08-28T02:52:26.692" v="657" actId="962"/>
          <ac:picMkLst>
            <pc:docMk/>
            <pc:sldMk cId="4278974223" sldId="259"/>
            <ac:picMk id="3" creationId="{67F2BBB1-748B-35D0-BA8A-B1B76910B34A}"/>
          </ac:picMkLst>
        </pc:picChg>
        <pc:picChg chg="del mod">
          <ac:chgData name="WALPOLE, Sam" userId="d0ccf4f3-36a9-4d07-9427-42001ac7439c" providerId="ADAL" clId="{D80C3C07-9C1D-4064-B463-8B25001FEBE4}" dt="2024-08-22T22:13:21.849" v="316" actId="478"/>
          <ac:picMkLst>
            <pc:docMk/>
            <pc:sldMk cId="4278974223" sldId="259"/>
            <ac:picMk id="3" creationId="{D9D620C0-18EC-7C14-2289-583166946F27}"/>
          </ac:picMkLst>
        </pc:picChg>
        <pc:picChg chg="add mod">
          <ac:chgData name="WALPOLE, Sam" userId="d0ccf4f3-36a9-4d07-9427-42001ac7439c" providerId="ADAL" clId="{D80C3C07-9C1D-4064-B463-8B25001FEBE4}" dt="2024-08-22T22:13:38.991" v="318" actId="931"/>
          <ac:picMkLst>
            <pc:docMk/>
            <pc:sldMk cId="4278974223" sldId="259"/>
            <ac:picMk id="5" creationId="{4C8D8B81-FA38-2A1A-E255-8030876ED991}"/>
          </ac:picMkLst>
        </pc:picChg>
        <pc:picChg chg="add del mod ord">
          <ac:chgData name="WALPOLE, Sam" userId="d0ccf4f3-36a9-4d07-9427-42001ac7439c" providerId="ADAL" clId="{D80C3C07-9C1D-4064-B463-8B25001FEBE4}" dt="2024-08-26T02:19:31.835" v="634" actId="478"/>
          <ac:picMkLst>
            <pc:docMk/>
            <pc:sldMk cId="4278974223" sldId="259"/>
            <ac:picMk id="6" creationId="{081B04A6-01BC-35D7-324B-586B0AF47DC5}"/>
          </ac:picMkLst>
        </pc:picChg>
        <pc:picChg chg="add mod">
          <ac:chgData name="WALPOLE, Sam" userId="d0ccf4f3-36a9-4d07-9427-42001ac7439c" providerId="ADAL" clId="{D80C3C07-9C1D-4064-B463-8B25001FEBE4}" dt="2024-08-22T22:17:03.935" v="569" actId="931"/>
          <ac:picMkLst>
            <pc:docMk/>
            <pc:sldMk cId="4278974223" sldId="259"/>
            <ac:picMk id="9" creationId="{B63E2D2A-2A1E-ED46-B786-CC661B02577D}"/>
          </ac:picMkLst>
        </pc:picChg>
      </pc:sldChg>
      <pc:sldChg chg="delSp new del mod ord modNotes">
        <pc:chgData name="WALPOLE, Sam" userId="d0ccf4f3-36a9-4d07-9427-42001ac7439c" providerId="ADAL" clId="{D80C3C07-9C1D-4064-B463-8B25001FEBE4}" dt="2024-08-19T23:47:44.440" v="192" actId="47"/>
        <pc:sldMkLst>
          <pc:docMk/>
          <pc:sldMk cId="1727404966" sldId="260"/>
        </pc:sldMkLst>
        <pc:spChg chg="del">
          <ac:chgData name="WALPOLE, Sam" userId="d0ccf4f3-36a9-4d07-9427-42001ac7439c" providerId="ADAL" clId="{D80C3C07-9C1D-4064-B463-8B25001FEBE4}" dt="2024-08-19T23:47:40.825" v="94" actId="478"/>
          <ac:spMkLst>
            <pc:docMk/>
            <pc:sldMk cId="1727404966" sldId="260"/>
            <ac:spMk id="2" creationId="{6C5A4DDB-83C0-F92E-6424-A80D46BA3D1C}"/>
          </ac:spMkLst>
        </pc:spChg>
        <pc:spChg chg="del">
          <ac:chgData name="WALPOLE, Sam" userId="d0ccf4f3-36a9-4d07-9427-42001ac7439c" providerId="ADAL" clId="{D80C3C07-9C1D-4064-B463-8B25001FEBE4}" dt="2024-08-19T23:47:38.712" v="93" actId="478"/>
          <ac:spMkLst>
            <pc:docMk/>
            <pc:sldMk cId="1727404966" sldId="260"/>
            <ac:spMk id="3" creationId="{5CE7E5F3-CD04-14EB-0681-C4A4CA13854C}"/>
          </ac:spMkLst>
        </pc:spChg>
      </pc:sldChg>
      <pc:sldChg chg="addSp delSp modSp add mod modNotes">
        <pc:chgData name="WALPOLE, Sam" userId="d0ccf4f3-36a9-4d07-9427-42001ac7439c" providerId="ADAL" clId="{D80C3C07-9C1D-4064-B463-8B25001FEBE4}" dt="2024-08-28T02:55:26.888" v="913" actId="21"/>
        <pc:sldMkLst>
          <pc:docMk/>
          <pc:sldMk cId="3125068330" sldId="261"/>
        </pc:sldMkLst>
        <pc:spChg chg="mod">
          <ac:chgData name="WALPOLE, Sam" userId="d0ccf4f3-36a9-4d07-9427-42001ac7439c" providerId="ADAL" clId="{D80C3C07-9C1D-4064-B463-8B25001FEBE4}" dt="2024-08-19T23:47:51.970" v="193" actId="1076"/>
          <ac:spMkLst>
            <pc:docMk/>
            <pc:sldMk cId="3125068330" sldId="261"/>
            <ac:spMk id="2" creationId="{B4B2E285-A8DE-E047-123A-A8CE326D09D0}"/>
          </ac:spMkLst>
        </pc:spChg>
        <pc:picChg chg="add del mod">
          <ac:chgData name="WALPOLE, Sam" userId="d0ccf4f3-36a9-4d07-9427-42001ac7439c" providerId="ADAL" clId="{D80C3C07-9C1D-4064-B463-8B25001FEBE4}" dt="2024-08-22T22:13:50.563" v="322" actId="21"/>
          <ac:picMkLst>
            <pc:docMk/>
            <pc:sldMk cId="3125068330" sldId="261"/>
            <ac:picMk id="4" creationId="{081B04A6-01BC-35D7-324B-586B0AF47DC5}"/>
          </ac:picMkLst>
        </pc:picChg>
        <pc:picChg chg="add del mod">
          <ac:chgData name="WALPOLE, Sam" userId="d0ccf4f3-36a9-4d07-9427-42001ac7439c" providerId="ADAL" clId="{D80C3C07-9C1D-4064-B463-8B25001FEBE4}" dt="2024-08-28T02:52:06.910" v="651" actId="21"/>
          <ac:picMkLst>
            <pc:docMk/>
            <pc:sldMk cId="3125068330" sldId="261"/>
            <ac:picMk id="4" creationId="{67F2BBB1-748B-35D0-BA8A-B1B76910B34A}"/>
          </ac:picMkLst>
        </pc:picChg>
        <pc:picChg chg="add del mod">
          <ac:chgData name="WALPOLE, Sam" userId="d0ccf4f3-36a9-4d07-9427-42001ac7439c" providerId="ADAL" clId="{D80C3C07-9C1D-4064-B463-8B25001FEBE4}" dt="2024-08-26T02:19:42.857" v="636" actId="21"/>
          <ac:picMkLst>
            <pc:docMk/>
            <pc:sldMk cId="3125068330" sldId="261"/>
            <ac:picMk id="4" creationId="{A6A190AE-93AC-F4FD-83D7-55D1DFE07B77}"/>
          </ac:picMkLst>
        </pc:picChg>
        <pc:picChg chg="add del mod">
          <ac:chgData name="WALPOLE, Sam" userId="d0ccf4f3-36a9-4d07-9427-42001ac7439c" providerId="ADAL" clId="{D80C3C07-9C1D-4064-B463-8B25001FEBE4}" dt="2024-08-28T02:54:03.664" v="875" actId="21"/>
          <ac:picMkLst>
            <pc:docMk/>
            <pc:sldMk cId="3125068330" sldId="261"/>
            <ac:picMk id="6" creationId="{11984FCE-B168-C81A-58A1-2F2D3B72FB24}"/>
          </ac:picMkLst>
        </pc:picChg>
        <pc:picChg chg="add del mod">
          <ac:chgData name="WALPOLE, Sam" userId="d0ccf4f3-36a9-4d07-9427-42001ac7439c" providerId="ADAL" clId="{D80C3C07-9C1D-4064-B463-8B25001FEBE4}" dt="2024-08-22T22:17:12.402" v="573" actId="21"/>
          <ac:picMkLst>
            <pc:docMk/>
            <pc:sldMk cId="3125068330" sldId="261"/>
            <ac:picMk id="6" creationId="{81A0FE53-9D57-3529-819F-A755FE39E54D}"/>
          </ac:picMkLst>
        </pc:picChg>
        <pc:picChg chg="add del mod">
          <ac:chgData name="WALPOLE, Sam" userId="d0ccf4f3-36a9-4d07-9427-42001ac7439c" providerId="ADAL" clId="{D80C3C07-9C1D-4064-B463-8B25001FEBE4}" dt="2024-08-28T02:54:55.759" v="896" actId="21"/>
          <ac:picMkLst>
            <pc:docMk/>
            <pc:sldMk cId="3125068330" sldId="261"/>
            <ac:picMk id="8" creationId="{7362A663-72D4-1BED-2F36-E3931960695E}"/>
          </ac:picMkLst>
        </pc:picChg>
        <pc:picChg chg="add del mod">
          <ac:chgData name="WALPOLE, Sam" userId="d0ccf4f3-36a9-4d07-9427-42001ac7439c" providerId="ADAL" clId="{D80C3C07-9C1D-4064-B463-8B25001FEBE4}" dt="2024-08-22T22:17:52.404" v="594" actId="21"/>
          <ac:picMkLst>
            <pc:docMk/>
            <pc:sldMk cId="3125068330" sldId="261"/>
            <ac:picMk id="8" creationId="{7D19D4CD-7BCF-09AC-113C-57BFF4B4F3FA}"/>
          </ac:picMkLst>
        </pc:picChg>
        <pc:picChg chg="add del mod">
          <ac:chgData name="WALPOLE, Sam" userId="d0ccf4f3-36a9-4d07-9427-42001ac7439c" providerId="ADAL" clId="{D80C3C07-9C1D-4064-B463-8B25001FEBE4}" dt="2024-08-28T02:55:26.888" v="913" actId="21"/>
          <ac:picMkLst>
            <pc:docMk/>
            <pc:sldMk cId="3125068330" sldId="261"/>
            <ac:picMk id="10" creationId="{479851B6-91F1-11C6-9D64-AFA2C58E33E2}"/>
          </ac:picMkLst>
        </pc:picChg>
        <pc:picChg chg="add del mod">
          <ac:chgData name="WALPOLE, Sam" userId="d0ccf4f3-36a9-4d07-9427-42001ac7439c" providerId="ADAL" clId="{D80C3C07-9C1D-4064-B463-8B25001FEBE4}" dt="2024-08-22T22:18:48.957" v="608" actId="21"/>
          <ac:picMkLst>
            <pc:docMk/>
            <pc:sldMk cId="3125068330" sldId="261"/>
            <ac:picMk id="10" creationId="{6E29A00D-FC17-E793-87D4-8CBE54B01801}"/>
          </ac:picMkLst>
        </pc:picChg>
      </pc:sldChg>
      <pc:sldChg chg="addSp delSp modSp add del mod modNotes">
        <pc:chgData name="WALPOLE, Sam" userId="d0ccf4f3-36a9-4d07-9427-42001ac7439c" providerId="ADAL" clId="{D80C3C07-9C1D-4064-B463-8B25001FEBE4}" dt="2024-08-28T02:53:42.111" v="675" actId="47"/>
        <pc:sldMkLst>
          <pc:docMk/>
          <pc:sldMk cId="2244793770" sldId="262"/>
        </pc:sldMkLst>
        <pc:spChg chg="add del">
          <ac:chgData name="WALPOLE, Sam" userId="d0ccf4f3-36a9-4d07-9427-42001ac7439c" providerId="ADAL" clId="{D80C3C07-9C1D-4064-B463-8B25001FEBE4}" dt="2024-08-22T22:18:39.365" v="606" actId="931"/>
          <ac:spMkLst>
            <pc:docMk/>
            <pc:sldMk cId="2244793770" sldId="262"/>
            <ac:spMk id="4" creationId="{0FFC93BF-B648-692A-FC4C-F597B217A360}"/>
          </ac:spMkLst>
        </pc:spChg>
        <pc:picChg chg="add mod ord">
          <ac:chgData name="WALPOLE, Sam" userId="d0ccf4f3-36a9-4d07-9427-42001ac7439c" providerId="ADAL" clId="{D80C3C07-9C1D-4064-B463-8B25001FEBE4}" dt="2024-08-22T22:17:40.962" v="590" actId="962"/>
          <ac:picMkLst>
            <pc:docMk/>
            <pc:sldMk cId="2244793770" sldId="262"/>
            <ac:picMk id="2" creationId="{81A0FE53-9D57-3529-819F-A755FE39E54D}"/>
          </ac:picMkLst>
        </pc:picChg>
        <pc:picChg chg="add mod">
          <ac:chgData name="WALPOLE, Sam" userId="d0ccf4f3-36a9-4d07-9427-42001ac7439c" providerId="ADAL" clId="{D80C3C07-9C1D-4064-B463-8B25001FEBE4}" dt="2024-08-22T22:18:39.365" v="606" actId="931"/>
          <ac:picMkLst>
            <pc:docMk/>
            <pc:sldMk cId="2244793770" sldId="262"/>
            <ac:picMk id="5" creationId="{2D3D74B5-6430-774E-C552-CCB7A91DCB16}"/>
          </ac:picMkLst>
        </pc:picChg>
        <pc:picChg chg="del">
          <ac:chgData name="WALPOLE, Sam" userId="d0ccf4f3-36a9-4d07-9427-42001ac7439c" providerId="ADAL" clId="{D80C3C07-9C1D-4064-B463-8B25001FEBE4}" dt="2024-08-22T22:16:51.756" v="567" actId="478"/>
          <ac:picMkLst>
            <pc:docMk/>
            <pc:sldMk cId="2244793770" sldId="262"/>
            <ac:picMk id="6" creationId="{081B04A6-01BC-35D7-324B-586B0AF47DC5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7:52.960" v="932" actId="403"/>
        <pc:sldMkLst>
          <pc:docMk/>
          <pc:sldMk cId="2954040094" sldId="262"/>
        </pc:sldMkLst>
        <pc:spChg chg="mod">
          <ac:chgData name="WALPOLE, Sam" userId="d0ccf4f3-36a9-4d07-9427-42001ac7439c" providerId="ADAL" clId="{D80C3C07-9C1D-4064-B463-8B25001FEBE4}" dt="2024-08-28T02:57:52.960" v="932" actId="403"/>
          <ac:spMkLst>
            <pc:docMk/>
            <pc:sldMk cId="2954040094" sldId="262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3:57.245" v="873" actId="478"/>
          <ac:picMkLst>
            <pc:docMk/>
            <pc:sldMk cId="2954040094" sldId="262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4:20.730" v="892" actId="962"/>
          <ac:picMkLst>
            <pc:docMk/>
            <pc:sldMk cId="2954040094" sldId="262"/>
            <ac:picMk id="6" creationId="{11984FCE-B168-C81A-58A1-2F2D3B72FB24}"/>
          </ac:picMkLst>
        </pc:picChg>
      </pc:sldChg>
      <pc:sldChg chg="add del modNotes">
        <pc:chgData name="WALPOLE, Sam" userId="d0ccf4f3-36a9-4d07-9427-42001ac7439c" providerId="ADAL" clId="{D80C3C07-9C1D-4064-B463-8B25001FEBE4}" dt="2024-08-22T22:14:35.259" v="336" actId="47"/>
        <pc:sldMkLst>
          <pc:docMk/>
          <pc:sldMk cId="3105239600" sldId="262"/>
        </pc:sldMkLst>
      </pc:sldChg>
      <pc:sldChg chg="addSp delSp modSp add del mod modNotes">
        <pc:chgData name="WALPOLE, Sam" userId="d0ccf4f3-36a9-4d07-9427-42001ac7439c" providerId="ADAL" clId="{D80C3C07-9C1D-4064-B463-8B25001FEBE4}" dt="2024-08-28T02:53:42.705" v="676" actId="47"/>
        <pc:sldMkLst>
          <pc:docMk/>
          <pc:sldMk cId="3177759975" sldId="263"/>
        </pc:sldMkLst>
        <pc:picChg chg="del">
          <ac:chgData name="WALPOLE, Sam" userId="d0ccf4f3-36a9-4d07-9427-42001ac7439c" providerId="ADAL" clId="{D80C3C07-9C1D-4064-B463-8B25001FEBE4}" dt="2024-08-22T22:17:57.108" v="595" actId="478"/>
          <ac:picMkLst>
            <pc:docMk/>
            <pc:sldMk cId="3177759975" sldId="263"/>
            <ac:picMk id="6" creationId="{081B04A6-01BC-35D7-324B-586B0AF47DC5}"/>
          </ac:picMkLst>
        </pc:picChg>
        <pc:picChg chg="add mod ord">
          <ac:chgData name="WALPOLE, Sam" userId="d0ccf4f3-36a9-4d07-9427-42001ac7439c" providerId="ADAL" clId="{D80C3C07-9C1D-4064-B463-8B25001FEBE4}" dt="2024-08-22T22:19:12.352" v="621" actId="962"/>
          <ac:picMkLst>
            <pc:docMk/>
            <pc:sldMk cId="3177759975" sldId="263"/>
            <ac:picMk id="8" creationId="{7D19D4CD-7BCF-09AC-113C-57BFF4B4F3FA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7:59.239" v="934" actId="403"/>
        <pc:sldMkLst>
          <pc:docMk/>
          <pc:sldMk cId="3811188939" sldId="263"/>
        </pc:sldMkLst>
        <pc:spChg chg="mod">
          <ac:chgData name="WALPOLE, Sam" userId="d0ccf4f3-36a9-4d07-9427-42001ac7439c" providerId="ADAL" clId="{D80C3C07-9C1D-4064-B463-8B25001FEBE4}" dt="2024-08-28T02:57:59.239" v="934" actId="403"/>
          <ac:spMkLst>
            <pc:docMk/>
            <pc:sldMk cId="3811188939" sldId="263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4:42.719" v="893" actId="478"/>
          <ac:picMkLst>
            <pc:docMk/>
            <pc:sldMk cId="3811188939" sldId="263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5:16.022" v="911" actId="962"/>
          <ac:picMkLst>
            <pc:docMk/>
            <pc:sldMk cId="3811188939" sldId="263"/>
            <ac:picMk id="8" creationId="{7362A663-72D4-1BED-2F36-E3931960695E}"/>
          </ac:picMkLst>
        </pc:picChg>
      </pc:sldChg>
      <pc:sldChg chg="addSp delSp modSp add mod modNotes">
        <pc:chgData name="WALPOLE, Sam" userId="d0ccf4f3-36a9-4d07-9427-42001ac7439c" providerId="ADAL" clId="{D80C3C07-9C1D-4064-B463-8B25001FEBE4}" dt="2024-08-28T02:58:04.130" v="936" actId="403"/>
        <pc:sldMkLst>
          <pc:docMk/>
          <pc:sldMk cId="1053882716" sldId="264"/>
        </pc:sldMkLst>
        <pc:spChg chg="mod">
          <ac:chgData name="WALPOLE, Sam" userId="d0ccf4f3-36a9-4d07-9427-42001ac7439c" providerId="ADAL" clId="{D80C3C07-9C1D-4064-B463-8B25001FEBE4}" dt="2024-08-28T02:58:04.130" v="936" actId="403"/>
          <ac:spMkLst>
            <pc:docMk/>
            <pc:sldMk cId="1053882716" sldId="264"/>
            <ac:spMk id="4" creationId="{0FFC93BF-B648-692A-FC4C-F597B217A360}"/>
          </ac:spMkLst>
        </pc:spChg>
        <pc:picChg chg="del">
          <ac:chgData name="WALPOLE, Sam" userId="d0ccf4f3-36a9-4d07-9427-42001ac7439c" providerId="ADAL" clId="{D80C3C07-9C1D-4064-B463-8B25001FEBE4}" dt="2024-08-28T02:54:45.065" v="894" actId="478"/>
          <ac:picMkLst>
            <pc:docMk/>
            <pc:sldMk cId="1053882716" sldId="264"/>
            <ac:picMk id="3" creationId="{67F2BBB1-748B-35D0-BA8A-B1B76910B34A}"/>
          </ac:picMkLst>
        </pc:picChg>
        <pc:picChg chg="add mod ord">
          <ac:chgData name="WALPOLE, Sam" userId="d0ccf4f3-36a9-4d07-9427-42001ac7439c" providerId="ADAL" clId="{D80C3C07-9C1D-4064-B463-8B25001FEBE4}" dt="2024-08-28T02:55:47.855" v="928" actId="962"/>
          <ac:picMkLst>
            <pc:docMk/>
            <pc:sldMk cId="1053882716" sldId="264"/>
            <ac:picMk id="10" creationId="{479851B6-91F1-11C6-9D64-AFA2C58E33E2}"/>
          </ac:picMkLst>
        </pc:picChg>
      </pc:sldChg>
      <pc:sldChg chg="addSp delSp modSp add del mod modNotes">
        <pc:chgData name="WALPOLE, Sam" userId="d0ccf4f3-36a9-4d07-9427-42001ac7439c" providerId="ADAL" clId="{D80C3C07-9C1D-4064-B463-8B25001FEBE4}" dt="2024-08-28T02:53:43.110" v="677" actId="47"/>
        <pc:sldMkLst>
          <pc:docMk/>
          <pc:sldMk cId="1157371107" sldId="264"/>
        </pc:sldMkLst>
        <pc:picChg chg="del">
          <ac:chgData name="WALPOLE, Sam" userId="d0ccf4f3-36a9-4d07-9427-42001ac7439c" providerId="ADAL" clId="{D80C3C07-9C1D-4064-B463-8B25001FEBE4}" dt="2024-08-22T22:18:27.679" v="601" actId="478"/>
          <ac:picMkLst>
            <pc:docMk/>
            <pc:sldMk cId="1157371107" sldId="264"/>
            <ac:picMk id="6" creationId="{081B04A6-01BC-35D7-324B-586B0AF47DC5}"/>
          </ac:picMkLst>
        </pc:picChg>
        <pc:picChg chg="add mod ord">
          <ac:chgData name="WALPOLE, Sam" userId="d0ccf4f3-36a9-4d07-9427-42001ac7439c" providerId="ADAL" clId="{D80C3C07-9C1D-4064-B463-8B25001FEBE4}" dt="2024-08-22T22:19:23.898" v="633" actId="962"/>
          <ac:picMkLst>
            <pc:docMk/>
            <pc:sldMk cId="1157371107" sldId="264"/>
            <ac:picMk id="10" creationId="{6E29A00D-FC17-E793-87D4-8CBE54B0180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EF31B1-B6D2-4A0F-EEF5-792DE9F87B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25B3B2-13AF-260F-6931-00C4552DA4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F2BF0DB-EA2F-479A-AA07-C1678D22E1FE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C24EF-305C-961E-2A78-0A71F7F7D6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309C5-7071-629E-CC10-F7F58155AD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B05627-C7BC-4D45-8AC7-B68F823B8DC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637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14E7A8-8C91-4749-BC81-BCF3655774C8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9525"/>
            <a:ext cx="24415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B88987-30E7-4407-8E0A-FEDF8BDA8B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3945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8A6F0-8CAC-401A-ABE6-677E188CD1B8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2CB84-180B-78B4-40E4-66B8D61D4D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F8634E92-F026-0974-CEC8-BB8C6E7A1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284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8863" y="1279525"/>
            <a:ext cx="244157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8863" y="1279525"/>
            <a:ext cx="244157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137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8863" y="1279525"/>
            <a:ext cx="244157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72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28863" y="1279525"/>
            <a:ext cx="2441575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88987-30E7-4407-8E0A-FEDF8BDA8BD1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29DD-7BEC-CD68-1A49-9AE3B08AAA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D9881C9B-7424-4BC8-F42E-1EADBB3DE5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34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08571F9-1D67-FD17-CC4B-B6B055FFB7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12888" y="9531350"/>
            <a:ext cx="2028825" cy="1881188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121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686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120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67B4B-3B63-445C-9673-2F0DA2CE4B82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C82DC-87BF-466C-A783-39B4F9C4D37A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A847090-F185-C9EE-30DA-F2D1C0804C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88522" y="6453189"/>
            <a:ext cx="6362083" cy="6594475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1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26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53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786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513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757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20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94446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0E22A-16F0-40A5-A473-272CAF50EF19}" type="datetimeFigureOut">
              <a:rPr lang="en-AU" smtClean="0"/>
              <a:t>23/02/2026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2CE79-C7DE-48E4-BC9C-C48B09B38E8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9139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4B2E285-A8DE-E047-123A-A8CE326D09D0}"/>
              </a:ext>
            </a:extLst>
          </p:cNvPr>
          <p:cNvSpPr txBox="1">
            <a:spLocks/>
          </p:cNvSpPr>
          <p:nvPr/>
        </p:nvSpPr>
        <p:spPr>
          <a:xfrm>
            <a:off x="922620" y="847777"/>
            <a:ext cx="8776795" cy="7534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60993" indent="-260993" algn="l" defTabSz="1043970" rtl="0" eaLnBrk="1" latinLnBrk="0" hangingPunct="1">
              <a:lnSpc>
                <a:spcPct val="90000"/>
              </a:lnSpc>
              <a:spcBef>
                <a:spcPts val="1142"/>
              </a:spcBef>
              <a:buFont typeface="Arial" panose="020B0604020202020204" pitchFamily="34" charset="0"/>
              <a:buChar char="•"/>
              <a:defRPr sz="31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8297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7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4963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2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6948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893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091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2904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4889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6875" indent="-260993" algn="l" defTabSz="1043970" rtl="0" eaLnBrk="1" latinLnBrk="0" hangingPunct="1">
              <a:lnSpc>
                <a:spcPct val="90000"/>
              </a:lnSpc>
              <a:spcBef>
                <a:spcPts val="571"/>
              </a:spcBef>
              <a:buFont typeface="Arial" panose="020B0604020202020204" pitchFamily="34" charset="0"/>
              <a:buChar char="•"/>
              <a:defRPr sz="205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If for printing, leave the space blank and cut the frame out.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lnSpc>
                <a:spcPct val="170000"/>
              </a:lnSpc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0" indent="0">
              <a:buNone/>
            </a:pPr>
            <a:endParaRPr lang="en-AU" b="1" dirty="0"/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25068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67F2BBB1-748B-35D0-BA8A-B1B76910B3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427897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11984FCE-B168-C81A-58A1-2F2D3B72FB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95404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7362A663-72D4-1BED-2F36-E3931960695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1118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479851B6-91F1-11C6-9D64-AFA2C58E33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0FFC93BF-B648-692A-FC4C-F597B217A3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754" y="7597878"/>
            <a:ext cx="4773246" cy="4478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0FB593-5816-1743-8029-196484F61672}"/>
              </a:ext>
            </a:extLst>
          </p:cNvPr>
          <p:cNvSpPr txBox="1"/>
          <p:nvPr/>
        </p:nvSpPr>
        <p:spPr>
          <a:xfrm>
            <a:off x="5484814" y="7597878"/>
            <a:ext cx="47732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  <a:p>
            <a:pPr algn="ctr"/>
            <a:endParaRPr lang="en-A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BE4A28-201F-A1DD-4CD7-786C5C4A5BCD}"/>
              </a:ext>
            </a:extLst>
          </p:cNvPr>
          <p:cNvSpPr txBox="1"/>
          <p:nvPr/>
        </p:nvSpPr>
        <p:spPr>
          <a:xfrm>
            <a:off x="433754" y="12865219"/>
            <a:ext cx="982430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AU" sz="2800" dirty="0"/>
          </a:p>
          <a:p>
            <a:pPr algn="ctr"/>
            <a:r>
              <a:rPr lang="en-AU" sz="2800" dirty="0"/>
              <a:t>Your text here</a:t>
            </a:r>
          </a:p>
          <a:p>
            <a:pPr algn="ctr"/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5388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223</Words>
  <Application>Microsoft Office PowerPoint</Application>
  <PresentationFormat>Custom</PresentationFormat>
  <Paragraphs>69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IDPwD Editable poster template</dc:title>
  <dc:subject>International day of people with disability</dc:subject>
  <dc:creator>Australian Government Department of Health Disability and Ageing</dc:creator>
  <cp:keywords>IDPWD</cp:keywords>
  <cp:lastPrinted>2026-02-23T01:38:39Z</cp:lastPrinted>
  <dcterms:created xsi:type="dcterms:W3CDTF">2024-08-19T23:23:02Z</dcterms:created>
  <dcterms:modified xsi:type="dcterms:W3CDTF">2026-02-23T01:39:35Z</dcterms:modified>
  <cp:category>Promotional assets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2024-08-19T23:46:01Z</vt:lpwstr>
  </property>
  <property fmtid="{D5CDD505-2E9C-101B-9397-08002B2CF9AE}" pid="4" name="PM_Originating_FileId">
    <vt:lpwstr>214AA891DCC94778983D8EC3ADD70649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v=2022.1;a=SHA256;h=1E06E1A682D9E1765F11C79738F79806BE5912D637EDFEBFFFE25859267C72CE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2024-08-19T23:46:01Z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c6a04bb82acb4c0b8ce7edf32778f5f3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4E7892733F17314EC800DEBBFF2F4FA6</vt:lpwstr>
  </property>
  <property fmtid="{D5CDD505-2E9C-101B-9397-08002B2CF9AE}" pid="32" name="PM_Hash_Salt">
    <vt:lpwstr>4E7892733F17314EC800DEBBFF2F4FA6</vt:lpwstr>
  </property>
  <property fmtid="{D5CDD505-2E9C-101B-9397-08002B2CF9AE}" pid="33" name="PM_Hash_SHA1">
    <vt:lpwstr>4046FDA6676213D1BB30DFAE3B9096D983222FAF</vt:lpwstr>
  </property>
  <property fmtid="{D5CDD505-2E9C-101B-9397-08002B2CF9AE}" pid="34" name="PM_PrintOutPlacement_PPT">
    <vt:lpwstr/>
  </property>
  <property fmtid="{D5CDD505-2E9C-101B-9397-08002B2CF9AE}" pid="35" name="MSIP_Label_edd204cd-6aa2-46a1-bfaf-a0d9bcf7e7ca_Enabled">
    <vt:lpwstr>true</vt:lpwstr>
  </property>
  <property fmtid="{D5CDD505-2E9C-101B-9397-08002B2CF9AE}" pid="36" name="MSIP_Label_edd204cd-6aa2-46a1-bfaf-a0d9bcf7e7ca_SetDate">
    <vt:lpwstr>2026-02-23T01:35:37Z</vt:lpwstr>
  </property>
  <property fmtid="{D5CDD505-2E9C-101B-9397-08002B2CF9AE}" pid="37" name="MSIP_Label_edd204cd-6aa2-46a1-bfaf-a0d9bcf7e7ca_Method">
    <vt:lpwstr>Privileged</vt:lpwstr>
  </property>
  <property fmtid="{D5CDD505-2E9C-101B-9397-08002B2CF9AE}" pid="38" name="MSIP_Label_edd204cd-6aa2-46a1-bfaf-a0d9bcf7e7ca_Name">
    <vt:lpwstr>U</vt:lpwstr>
  </property>
  <property fmtid="{D5CDD505-2E9C-101B-9397-08002B2CF9AE}" pid="39" name="MSIP_Label_edd204cd-6aa2-46a1-bfaf-a0d9bcf7e7ca_SiteId">
    <vt:lpwstr>34a3929c-73cf-4954-abfe-147dc3517892</vt:lpwstr>
  </property>
  <property fmtid="{D5CDD505-2E9C-101B-9397-08002B2CF9AE}" pid="40" name="MSIP_Label_edd204cd-6aa2-46a1-bfaf-a0d9bcf7e7ca_ActionId">
    <vt:lpwstr>85c23f0d-cdc4-4d20-b32b-1662a81de0ba</vt:lpwstr>
  </property>
  <property fmtid="{D5CDD505-2E9C-101B-9397-08002B2CF9AE}" pid="41" name="MSIP_Label_edd204cd-6aa2-46a1-bfaf-a0d9bcf7e7ca_ContentBits">
    <vt:lpwstr>3</vt:lpwstr>
  </property>
  <property fmtid="{D5CDD505-2E9C-101B-9397-08002B2CF9AE}" pid="42" name="MSIP_Label_edd204cd-6aa2-46a1-bfaf-a0d9bcf7e7ca_Tag">
    <vt:lpwstr>10, 0, 1, 1</vt:lpwstr>
  </property>
  <property fmtid="{D5CDD505-2E9C-101B-9397-08002B2CF9AE}" pid="43" name="ClassificationContentMarkingFooterLocations">
    <vt:lpwstr>Office Theme:10</vt:lpwstr>
  </property>
  <property fmtid="{D5CDD505-2E9C-101B-9397-08002B2CF9AE}" pid="44" name="ClassificationContentMarkingFooterText">
    <vt:lpwstr>UNOFFICIAL</vt:lpwstr>
  </property>
  <property fmtid="{D5CDD505-2E9C-101B-9397-08002B2CF9AE}" pid="45" name="ClassificationContentMarkingHeaderLocations">
    <vt:lpwstr>Office Theme:9</vt:lpwstr>
  </property>
  <property fmtid="{D5CDD505-2E9C-101B-9397-08002B2CF9AE}" pid="46" name="ClassificationContentMarkingHeaderText">
    <vt:lpwstr>UNOFFICIAL</vt:lpwstr>
  </property>
</Properties>
</file>