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1" r:id="rId2"/>
    <p:sldId id="257" r:id="rId3"/>
    <p:sldId id="258" r:id="rId4"/>
    <p:sldId id="259" r:id="rId5"/>
    <p:sldId id="260" r:id="rId6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FC622A-7E76-1BF0-37D6-C584F9D83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670BA-716D-D2A4-2522-76B7A58DBF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8BCB-B273-4AEC-87B9-7A34A38815A2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B9C5B-75EC-B3AA-4872-46123E33A3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91E6-2F4C-6A37-B172-FAF23E512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7F82D-9657-41DC-82ED-6722C67C2C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75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EAEB8-586E-4298-9DF1-CBE42C1B5E70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4ECD8-27F3-4020-871A-0D630C7924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10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4ECD8-27F3-4020-871A-0D630C7924C7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3485-A32E-28C5-EF80-A944286E9B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E7612EC-ACB2-864E-119F-850E077C84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4ECD8-27F3-4020-871A-0D630C7924C7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CEBD-8C9D-EA90-D94C-3BC709481F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2970627-6442-9516-63CD-F701D0923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2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4ECD8-27F3-4020-871A-0D630C7924C7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CEBD-8C9D-EA90-D94C-3BC709481F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2970627-6442-9516-63CD-F701D0923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4ECD8-27F3-4020-871A-0D630C7924C7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CEBD-8C9D-EA90-D94C-3BC709481F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2970627-6442-9516-63CD-F701D0923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6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4ECD8-27F3-4020-871A-0D630C7924C7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CEBD-8C9D-EA90-D94C-3BC709481F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2970627-6442-9516-63CD-F701D0923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6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F5D76A-11BB-7B91-2082-47D6BCD88C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3938" y="4370388"/>
            <a:ext cx="1022350" cy="1023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D35342-B932-1358-32F1-22B73AB8A3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47900" y="4370388"/>
            <a:ext cx="1023938" cy="1023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282EE7-4548-1F2E-51A0-62137A14D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63925" y="4370388"/>
            <a:ext cx="1022350" cy="102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15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87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75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98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5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17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57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7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CB8EE-76C1-47D2-B3DD-6B4AEC5115BE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DE6AF-D055-4867-8857-9A26610E60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7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F7E257C-E0B9-9921-F2E5-26C1BCE90734}"/>
              </a:ext>
            </a:extLst>
          </p:cNvPr>
          <p:cNvSpPr txBox="1">
            <a:spLocks/>
          </p:cNvSpPr>
          <p:nvPr/>
        </p:nvSpPr>
        <p:spPr>
          <a:xfrm>
            <a:off x="458076" y="493058"/>
            <a:ext cx="6283160" cy="5710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60993" indent="-260993" algn="l" defTabSz="1043970" rtl="0" eaLnBrk="1" latinLnBrk="0" hangingPunct="1">
              <a:lnSpc>
                <a:spcPct val="90000"/>
              </a:lnSpc>
              <a:spcBef>
                <a:spcPts val="1142"/>
              </a:spcBef>
              <a:buFont typeface="Arial" panose="020B0604020202020204" pitchFamily="34" charset="0"/>
              <a:buChar char="•"/>
              <a:defRPr sz="3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978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63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948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8934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70919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2904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4889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6875" indent="-260993" algn="l" defTabSz="1043970" rtl="0" eaLnBrk="1" latinLnBrk="0" hangingPunct="1">
              <a:lnSpc>
                <a:spcPct val="90000"/>
              </a:lnSpc>
              <a:spcBef>
                <a:spcPts val="571"/>
              </a:spcBef>
              <a:buFont typeface="Arial" panose="020B0604020202020204" pitchFamily="34" charset="0"/>
              <a:buChar char="•"/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/>
              <a:t>Instructions:</a:t>
            </a:r>
          </a:p>
          <a:p>
            <a:endParaRPr lang="en-AU" sz="3600" dirty="0"/>
          </a:p>
          <a:p>
            <a:pPr marL="0" indent="0">
              <a:buNone/>
            </a:pPr>
            <a:r>
              <a:rPr lang="en-AU" sz="3600" b="1" dirty="0"/>
              <a:t>To include your image and text: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On the following slide of your choice, for both image placeholder boxes, click on the image icon one after another.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your image and select </a:t>
            </a:r>
            <a:r>
              <a:rPr lang="en-AU" sz="3600" i="1" dirty="0"/>
              <a:t>open.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the </a:t>
            </a:r>
            <a:r>
              <a:rPr lang="en-AU" sz="3600" i="1" dirty="0"/>
              <a:t>Crop </a:t>
            </a:r>
            <a:r>
              <a:rPr lang="en-AU" sz="3600" dirty="0"/>
              <a:t>dropdown at the top right of the navigation bar under </a:t>
            </a:r>
            <a:r>
              <a:rPr lang="en-AU" sz="3600" i="1" dirty="0"/>
              <a:t>Picture Format.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</a:t>
            </a:r>
            <a:r>
              <a:rPr lang="en-AU" sz="3600" i="1" dirty="0"/>
              <a:t>Fit </a:t>
            </a:r>
            <a:r>
              <a:rPr lang="en-AU" sz="3600" dirty="0"/>
              <a:t>from the dropdown options.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Scale and position your logo as required.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Replace our text in the text placeholder box with your own call to action or tagline, if required.</a:t>
            </a:r>
          </a:p>
          <a:p>
            <a:endParaRPr lang="en-AU" sz="3600" dirty="0"/>
          </a:p>
          <a:p>
            <a:pPr marL="0" indent="0">
              <a:buNone/>
            </a:pPr>
            <a:r>
              <a:rPr lang="en-AU" sz="3600" b="1" dirty="0"/>
              <a:t>To delete slides: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eriod"/>
            </a:pPr>
            <a:r>
              <a:rPr lang="en-AU" sz="3600" dirty="0"/>
              <a:t>When your design is complete, select this slide and every other slide you don’t want to keep and click </a:t>
            </a:r>
            <a:r>
              <a:rPr lang="en-AU" sz="3600" i="1" dirty="0"/>
              <a:t>Delete </a:t>
            </a:r>
            <a:r>
              <a:rPr lang="en-AU" sz="3600" dirty="0"/>
              <a:t>on your keyboard.</a:t>
            </a:r>
          </a:p>
          <a:p>
            <a:endParaRPr lang="en-AU" sz="3600" dirty="0"/>
          </a:p>
          <a:p>
            <a:pPr marL="0" indent="0">
              <a:buNone/>
            </a:pPr>
            <a:r>
              <a:rPr lang="en-AU" sz="3600" b="1" dirty="0"/>
              <a:t>To save and export your document as an image: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</a:t>
            </a:r>
            <a:r>
              <a:rPr lang="en-AU" sz="3600" i="1" dirty="0"/>
              <a:t>File</a:t>
            </a:r>
            <a:r>
              <a:rPr lang="en-AU" sz="3600" dirty="0"/>
              <a:t> at the top left of the navigation bar.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</a:t>
            </a:r>
            <a:r>
              <a:rPr lang="en-AU" sz="3600" i="1" dirty="0"/>
              <a:t>Save</a:t>
            </a:r>
            <a:r>
              <a:rPr lang="en-AU" sz="3600" dirty="0"/>
              <a:t>. Save your file to where you would like it located.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Again, select </a:t>
            </a:r>
            <a:r>
              <a:rPr lang="en-AU" sz="3600" i="1" dirty="0"/>
              <a:t>File</a:t>
            </a:r>
            <a:r>
              <a:rPr lang="en-AU" sz="3600" dirty="0"/>
              <a:t> at the top left of the navigation bar.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Export from the options that appear.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</a:t>
            </a:r>
            <a:r>
              <a:rPr lang="en-AU" sz="3600" i="1" dirty="0"/>
              <a:t>Change File Type</a:t>
            </a:r>
            <a:r>
              <a:rPr lang="en-AU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Select </a:t>
            </a:r>
            <a:r>
              <a:rPr lang="en-AU" sz="3600" i="1" dirty="0"/>
              <a:t>PNG </a:t>
            </a:r>
            <a:r>
              <a:rPr lang="en-AU" sz="3600" dirty="0"/>
              <a:t>or </a:t>
            </a:r>
            <a:r>
              <a:rPr lang="en-AU" sz="3600" i="1" dirty="0"/>
              <a:t>JPEG </a:t>
            </a:r>
            <a:r>
              <a:rPr lang="en-AU" sz="3600" dirty="0"/>
              <a:t>from the options that appear. Then select </a:t>
            </a:r>
            <a:r>
              <a:rPr lang="en-AU" sz="3600" i="1" dirty="0"/>
              <a:t>Save As.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/>
              <a:t>Navigate to where you want your logo saved and select the file and select </a:t>
            </a:r>
            <a:r>
              <a:rPr lang="en-AU" sz="3600" i="1" dirty="0"/>
              <a:t>save</a:t>
            </a:r>
            <a:r>
              <a:rPr lang="en-AU" sz="36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36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background with the International Day of People with Disability logo located in the bottom right corner.">
            <a:extLst>
              <a:ext uri="{FF2B5EF4-FFF2-40B4-BE49-F238E27FC236}">
                <a16:creationId xmlns:a16="http://schemas.microsoft.com/office/drawing/2014/main" id="{B4959EBB-8669-A5E2-A3FC-C26E871E8F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E934971-3519-D219-1999-E9C434483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589" y="470799"/>
            <a:ext cx="6228134" cy="5304376"/>
          </a:xfrm>
        </p:spPr>
        <p:txBody>
          <a:bodyPr>
            <a:normAutofit/>
          </a:bodyPr>
          <a:lstStyle/>
          <a:p>
            <a:pPr algn="ctr"/>
            <a:endParaRPr lang="en-AU" sz="2800" dirty="0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AF5BE055-15BB-4256-48D4-7C9EB1EB4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589" y="6082648"/>
            <a:ext cx="1011517" cy="75742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endParaRPr lang="en-AU" sz="80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3EDBF6C-4DA0-8F49-59AB-CF511EEBB8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736" y="6082648"/>
            <a:ext cx="2811370" cy="75742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Be part of creating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an inclusive and diverse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community in Australia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227015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orange background with the International Day of People with Disability logo located in the bottom right corner.">
            <a:extLst>
              <a:ext uri="{FF2B5EF4-FFF2-40B4-BE49-F238E27FC236}">
                <a16:creationId xmlns:a16="http://schemas.microsoft.com/office/drawing/2014/main" id="{FD3ABFEC-0068-F073-E734-723FA2AEB3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E934971-3519-D219-1999-E9C434483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589" y="470799"/>
            <a:ext cx="6228134" cy="5304376"/>
          </a:xfrm>
        </p:spPr>
        <p:txBody>
          <a:bodyPr>
            <a:normAutofit/>
          </a:bodyPr>
          <a:lstStyle/>
          <a:p>
            <a:pPr algn="ctr"/>
            <a:endParaRPr lang="en-AU" sz="2800" dirty="0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AF5BE055-15BB-4256-48D4-7C9EB1EB4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589" y="6082648"/>
            <a:ext cx="1011517" cy="75742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endParaRPr lang="en-AU" sz="800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282FB18-25B0-63CA-064E-C2919C36A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736" y="6082648"/>
            <a:ext cx="2811370" cy="75742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Be part of creating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an inclusive and diverse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community in Australia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342421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the International Day of People with Disability logo located in the bottom right corner.">
            <a:extLst>
              <a:ext uri="{FF2B5EF4-FFF2-40B4-BE49-F238E27FC236}">
                <a16:creationId xmlns:a16="http://schemas.microsoft.com/office/drawing/2014/main" id="{E876017D-7599-03D1-4CEA-ED79406E30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E934971-3519-D219-1999-E9C434483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589" y="470799"/>
            <a:ext cx="6228134" cy="5304376"/>
          </a:xfrm>
        </p:spPr>
        <p:txBody>
          <a:bodyPr>
            <a:normAutofit/>
          </a:bodyPr>
          <a:lstStyle/>
          <a:p>
            <a:pPr algn="ctr"/>
            <a:endParaRPr lang="en-AU" sz="2800" dirty="0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AF5BE055-15BB-4256-48D4-7C9EB1EB4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589" y="6082648"/>
            <a:ext cx="1011517" cy="75742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endParaRPr lang="en-AU" sz="800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C977F54-458D-B315-CB22-7621E9711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736" y="6082648"/>
            <a:ext cx="2811370" cy="75742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Be part of creating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an inclusive and diverse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community in Australia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217181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the International Day of People with Disability logo located in the bottom right corner.">
            <a:extLst>
              <a:ext uri="{FF2B5EF4-FFF2-40B4-BE49-F238E27FC236}">
                <a16:creationId xmlns:a16="http://schemas.microsoft.com/office/drawing/2014/main" id="{A2F06232-D59C-A739-9F92-44881A2B10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E934971-3519-D219-1999-E9C434483B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589" y="470799"/>
            <a:ext cx="6228134" cy="5304376"/>
          </a:xfrm>
        </p:spPr>
        <p:txBody>
          <a:bodyPr>
            <a:normAutofit/>
          </a:bodyPr>
          <a:lstStyle/>
          <a:p>
            <a:pPr algn="ctr"/>
            <a:endParaRPr lang="en-AU" sz="2800" dirty="0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AF5BE055-15BB-4256-48D4-7C9EB1EB4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589" y="6082648"/>
            <a:ext cx="1011517" cy="75742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endParaRPr lang="en-AU" sz="800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C53AEDE-B1EA-70E6-AFD9-F02EE430F0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736" y="6082648"/>
            <a:ext cx="2811370" cy="75742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Be part of creating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an inclusive and diverse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AU" sz="1200" b="1" dirty="0"/>
              <a:t>community in Australia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2038146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260</Words>
  <Application>Microsoft Office PowerPoint</Application>
  <PresentationFormat>Custom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WALPOLE, Sam</dc:creator>
  <cp:keywords>[SEC=OFFICIAL]</cp:keywords>
  <cp:lastModifiedBy>WALPOLE, Sam</cp:lastModifiedBy>
  <cp:revision>7</cp:revision>
  <dcterms:created xsi:type="dcterms:W3CDTF">2024-08-29T01:42:49Z</dcterms:created>
  <dcterms:modified xsi:type="dcterms:W3CDTF">2024-08-29T02:36:28Z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2024-08-29T02:20:21Z</vt:lpwstr>
  </property>
  <property fmtid="{D5CDD505-2E9C-101B-9397-08002B2CF9AE}" pid="4" name="PM_Originating_FileId">
    <vt:lpwstr>5F2F8870F37A4B298F33378755559834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v=2022.1;a=SHA256;h=4FDD7D97839F13DBB963207DFCDDB45A1220CF1175E40ECCDEC49EA98D56E413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2024-08-29T02:20:21Z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7f1a54598e334dba864928d1334b4ad0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C361BD55D35E1AEE3E4C6649B42EB6317FFF2BF9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DBC14F7AF0FF85AE484EA8432F7F7F586B2776A49C3E9E4928A817C3B428E034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D12B44FC504CF7EB1DA01D9D5F771A62</vt:lpwstr>
  </property>
  <property fmtid="{D5CDD505-2E9C-101B-9397-08002B2CF9AE}" pid="32" name="PM_Hash_Salt">
    <vt:lpwstr>DC452725D7ECAF8B165EDA89075191AB</vt:lpwstr>
  </property>
  <property fmtid="{D5CDD505-2E9C-101B-9397-08002B2CF9AE}" pid="33" name="PM_Hash_SHA1">
    <vt:lpwstr>D89D39C8016F5768C24CD8B21E6AFAC5D5FD5A2F</vt:lpwstr>
  </property>
  <property fmtid="{D5CDD505-2E9C-101B-9397-08002B2CF9AE}" pid="34" name="PM_PrintOutPlacement_PPT">
    <vt:lpwstr/>
  </property>
  <property fmtid="{D5CDD505-2E9C-101B-9397-08002B2CF9AE}" pid="35" name="PM_SecurityClassification_Prev">
    <vt:lpwstr>OFFICIAL</vt:lpwstr>
  </property>
  <property fmtid="{D5CDD505-2E9C-101B-9397-08002B2CF9AE}" pid="36" name="PM_Qualifier_Prev">
    <vt:lpwstr/>
  </property>
</Properties>
</file>