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4" r:id="rId2"/>
    <p:sldId id="256" r:id="rId3"/>
    <p:sldId id="276" r:id="rId4"/>
    <p:sldId id="273" r:id="rId5"/>
    <p:sldId id="271" r:id="rId6"/>
    <p:sldId id="270" r:id="rId7"/>
    <p:sldId id="277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78" r:id="rId26"/>
    <p:sldId id="279" r:id="rId27"/>
    <p:sldId id="3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F2F1-2A09-4EE0-9C03-D58875C80AA5}" v="88" dt="2024-08-28T03:36:24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POLE, Sam" userId="d0ccf4f3-36a9-4d07-9427-42001ac7439c" providerId="ADAL" clId="{A27DF2F1-2A09-4EE0-9C03-D58875C80AA5}"/>
    <pc:docChg chg="undo custSel addSld delSld modSld sldOrd">
      <pc:chgData name="WALPOLE, Sam" userId="d0ccf4f3-36a9-4d07-9427-42001ac7439c" providerId="ADAL" clId="{A27DF2F1-2A09-4EE0-9C03-D58875C80AA5}" dt="2024-08-28T03:36:26.440" v="18053" actId="948"/>
      <pc:docMkLst>
        <pc:docMk/>
      </pc:docMkLst>
      <pc:sldChg chg="addSp delSp modSp mod modNotes">
        <pc:chgData name="WALPOLE, Sam" userId="d0ccf4f3-36a9-4d07-9427-42001ac7439c" providerId="ADAL" clId="{A27DF2F1-2A09-4EE0-9C03-D58875C80AA5}" dt="2024-08-28T03:36:26.270" v="17653" actId="948"/>
        <pc:sldMkLst>
          <pc:docMk/>
          <pc:sldMk cId="1234849306" sldId="256"/>
        </pc:sldMkLst>
        <pc:picChg chg="add mod ord">
          <ac:chgData name="WALPOLE, Sam" userId="d0ccf4f3-36a9-4d07-9427-42001ac7439c" providerId="ADAL" clId="{A27DF2F1-2A09-4EE0-9C03-D58875C80AA5}" dt="2024-08-26T23:20:11.515" v="7757" actId="962"/>
          <ac:picMkLst>
            <pc:docMk/>
            <pc:sldMk cId="1234849306" sldId="256"/>
            <ac:picMk id="3" creationId="{77ECC4A8-0C7B-1EA5-D7DC-D8BEB5189027}"/>
          </ac:picMkLst>
        </pc:picChg>
        <pc:picChg chg="del">
          <ac:chgData name="WALPOLE, Sam" userId="d0ccf4f3-36a9-4d07-9427-42001ac7439c" providerId="ADAL" clId="{A27DF2F1-2A09-4EE0-9C03-D58875C80AA5}" dt="2024-08-26T23:18:56.934" v="7600" actId="478"/>
          <ac:picMkLst>
            <pc:docMk/>
            <pc:sldMk cId="1234849306" sldId="256"/>
            <ac:picMk id="11" creationId="{66FDF531-EAC5-BB52-5466-A5A6A75E7FDD}"/>
          </ac:picMkLst>
        </pc:picChg>
      </pc:sldChg>
      <pc:sldChg chg="addSp delSp modSp mod modNotes">
        <pc:chgData name="WALPOLE, Sam" userId="d0ccf4f3-36a9-4d07-9427-42001ac7439c" providerId="ADAL" clId="{A27DF2F1-2A09-4EE0-9C03-D58875C80AA5}" dt="2024-08-28T03:36:26.298" v="17717" actId="948"/>
        <pc:sldMkLst>
          <pc:docMk/>
          <pc:sldMk cId="1743188725" sldId="270"/>
        </pc:sldMkLst>
        <pc:spChg chg="mod">
          <ac:chgData name="WALPOLE, Sam" userId="d0ccf4f3-36a9-4d07-9427-42001ac7439c" providerId="ADAL" clId="{A27DF2F1-2A09-4EE0-9C03-D58875C80AA5}" dt="2024-08-14T01:43:42.894" v="23" actId="404"/>
          <ac:spMkLst>
            <pc:docMk/>
            <pc:sldMk cId="1743188725" sldId="270"/>
            <ac:spMk id="11" creationId="{A63F6966-2796-4AD5-36F1-2AAE7B3D1AC3}"/>
          </ac:spMkLst>
        </pc:spChg>
        <pc:spChg chg="mod">
          <ac:chgData name="WALPOLE, Sam" userId="d0ccf4f3-36a9-4d07-9427-42001ac7439c" providerId="ADAL" clId="{A27DF2F1-2A09-4EE0-9C03-D58875C80AA5}" dt="2024-08-28T03:17:45.850" v="11269" actId="14100"/>
          <ac:spMkLst>
            <pc:docMk/>
            <pc:sldMk cId="1743188725" sldId="270"/>
            <ac:spMk id="17" creationId="{BEF16E59-AC42-AAAB-18CC-4C3AE9FEC378}"/>
          </ac:spMkLst>
        </pc:spChg>
        <pc:picChg chg="add mod ord">
          <ac:chgData name="WALPOLE, Sam" userId="d0ccf4f3-36a9-4d07-9427-42001ac7439c" providerId="ADAL" clId="{A27DF2F1-2A09-4EE0-9C03-D58875C80AA5}" dt="2024-08-28T03:17:39.816" v="11268" actId="34135"/>
          <ac:picMkLst>
            <pc:docMk/>
            <pc:sldMk cId="1743188725" sldId="270"/>
            <ac:picMk id="2" creationId="{05FA7003-7428-1AC5-0D73-B02BBE1B17B5}"/>
          </ac:picMkLst>
        </pc:picChg>
        <pc:picChg chg="add del mod ord">
          <ac:chgData name="WALPOLE, Sam" userId="d0ccf4f3-36a9-4d07-9427-42001ac7439c" providerId="ADAL" clId="{A27DF2F1-2A09-4EE0-9C03-D58875C80AA5}" dt="2024-08-28T03:17:28.296" v="11265" actId="478"/>
          <ac:picMkLst>
            <pc:docMk/>
            <pc:sldMk cId="1743188725" sldId="270"/>
            <ac:picMk id="9" creationId="{DAE2AA58-9276-D39C-A257-55565C5C9080}"/>
          </ac:picMkLst>
        </pc:picChg>
        <pc:picChg chg="del">
          <ac:chgData name="WALPOLE, Sam" userId="d0ccf4f3-36a9-4d07-9427-42001ac7439c" providerId="ADAL" clId="{A27DF2F1-2A09-4EE0-9C03-D58875C80AA5}" dt="2024-08-26T23:23:14.592" v="7773" actId="478"/>
          <ac:picMkLst>
            <pc:docMk/>
            <pc:sldMk cId="1743188725" sldId="270"/>
            <ac:picMk id="19" creationId="{B9BFD959-7B7D-CCE5-A483-1506E756E05A}"/>
          </ac:picMkLst>
        </pc:picChg>
      </pc:sldChg>
      <pc:sldChg chg="addSp delSp modSp mod modNotes">
        <pc:chgData name="WALPOLE, Sam" userId="d0ccf4f3-36a9-4d07-9427-42001ac7439c" providerId="ADAL" clId="{A27DF2F1-2A09-4EE0-9C03-D58875C80AA5}" dt="2024-08-28T03:36:26.291" v="17701" actId="948"/>
        <pc:sldMkLst>
          <pc:docMk/>
          <pc:sldMk cId="1827984233" sldId="271"/>
        </pc:sldMkLst>
        <pc:spChg chg="mod">
          <ac:chgData name="WALPOLE, Sam" userId="d0ccf4f3-36a9-4d07-9427-42001ac7439c" providerId="ADAL" clId="{A27DF2F1-2A09-4EE0-9C03-D58875C80AA5}" dt="2024-08-28T03:16:59.457" v="11263" actId="14100"/>
          <ac:spMkLst>
            <pc:docMk/>
            <pc:sldMk cId="1827984233" sldId="271"/>
            <ac:spMk id="4" creationId="{FCB625B1-212B-17FC-5472-0B6AB6B7DD67}"/>
          </ac:spMkLst>
        </pc:spChg>
        <pc:spChg chg="mod">
          <ac:chgData name="WALPOLE, Sam" userId="d0ccf4f3-36a9-4d07-9427-42001ac7439c" providerId="ADAL" clId="{A27DF2F1-2A09-4EE0-9C03-D58875C80AA5}" dt="2024-08-28T03:16:54.780" v="11262" actId="14100"/>
          <ac:spMkLst>
            <pc:docMk/>
            <pc:sldMk cId="1827984233" sldId="271"/>
            <ac:spMk id="5" creationId="{C42E6F6B-AFCE-09BB-94CB-2E33809C1F50}"/>
          </ac:spMkLst>
        </pc:spChg>
        <pc:spChg chg="mod">
          <ac:chgData name="WALPOLE, Sam" userId="d0ccf4f3-36a9-4d07-9427-42001ac7439c" providerId="ADAL" clId="{A27DF2F1-2A09-4EE0-9C03-D58875C80AA5}" dt="2024-08-14T01:43:36.346" v="20" actId="404"/>
          <ac:spMkLst>
            <pc:docMk/>
            <pc:sldMk cId="1827984233" sldId="271"/>
            <ac:spMk id="21" creationId="{73C38116-450A-DED7-8739-B2CA5EB6851F}"/>
          </ac:spMkLst>
        </pc:spChg>
        <pc:picChg chg="add del mod ord">
          <ac:chgData name="WALPOLE, Sam" userId="d0ccf4f3-36a9-4d07-9427-42001ac7439c" providerId="ADAL" clId="{A27DF2F1-2A09-4EE0-9C03-D58875C80AA5}" dt="2024-08-28T03:16:08.961" v="11255" actId="478"/>
          <ac:picMkLst>
            <pc:docMk/>
            <pc:sldMk cId="1827984233" sldId="271"/>
            <ac:picMk id="7" creationId="{87B75771-527A-2753-9EB5-D330880823F0}"/>
          </ac:picMkLst>
        </pc:picChg>
        <pc:picChg chg="add mod ord">
          <ac:chgData name="WALPOLE, Sam" userId="d0ccf4f3-36a9-4d07-9427-42001ac7439c" providerId="ADAL" clId="{A27DF2F1-2A09-4EE0-9C03-D58875C80AA5}" dt="2024-08-28T03:17:14.371" v="11264" actId="962"/>
          <ac:picMkLst>
            <pc:docMk/>
            <pc:sldMk cId="1827984233" sldId="271"/>
            <ac:picMk id="9" creationId="{8BD7D573-CBFC-47EB-FC2A-11B445D731A2}"/>
          </ac:picMkLst>
        </pc:picChg>
        <pc:picChg chg="del">
          <ac:chgData name="WALPOLE, Sam" userId="d0ccf4f3-36a9-4d07-9427-42001ac7439c" providerId="ADAL" clId="{A27DF2F1-2A09-4EE0-9C03-D58875C80AA5}" dt="2024-08-26T23:22:22.355" v="7765" actId="478"/>
          <ac:picMkLst>
            <pc:docMk/>
            <pc:sldMk cId="1827984233" sldId="271"/>
            <ac:picMk id="24" creationId="{1ECDF623-D748-A620-7A4B-A4A59884E25A}"/>
          </ac:picMkLst>
        </pc:picChg>
      </pc:sldChg>
      <pc:sldChg chg="addSp delSp modSp mod ord modNotes">
        <pc:chgData name="WALPOLE, Sam" userId="d0ccf4f3-36a9-4d07-9427-42001ac7439c" providerId="ADAL" clId="{A27DF2F1-2A09-4EE0-9C03-D58875C80AA5}" dt="2024-08-28T03:36:26.283" v="17685" actId="948"/>
        <pc:sldMkLst>
          <pc:docMk/>
          <pc:sldMk cId="548594317" sldId="273"/>
        </pc:sldMkLst>
        <pc:spChg chg="add del mod">
          <ac:chgData name="WALPOLE, Sam" userId="d0ccf4f3-36a9-4d07-9427-42001ac7439c" providerId="ADAL" clId="{A27DF2F1-2A09-4EE0-9C03-D58875C80AA5}" dt="2024-08-14T01:41:14.333" v="6" actId="478"/>
          <ac:spMkLst>
            <pc:docMk/>
            <pc:sldMk cId="548594317" sldId="273"/>
            <ac:spMk id="3" creationId="{D0C6D30D-A7D7-59C4-5680-770A77461F63}"/>
          </ac:spMkLst>
        </pc:spChg>
        <pc:spChg chg="add del mod">
          <ac:chgData name="WALPOLE, Sam" userId="d0ccf4f3-36a9-4d07-9427-42001ac7439c" providerId="ADAL" clId="{A27DF2F1-2A09-4EE0-9C03-D58875C80AA5}" dt="2024-08-28T03:19:31.440" v="12674" actId="931"/>
          <ac:spMkLst>
            <pc:docMk/>
            <pc:sldMk cId="548594317" sldId="273"/>
            <ac:spMk id="4" creationId="{22B22958-3F94-56DE-2FA4-BA7C1A1D6164}"/>
          </ac:spMkLst>
        </pc:spChg>
        <pc:spChg chg="mod">
          <ac:chgData name="WALPOLE, Sam" userId="d0ccf4f3-36a9-4d07-9427-42001ac7439c" providerId="ADAL" clId="{A27DF2F1-2A09-4EE0-9C03-D58875C80AA5}" dt="2024-08-14T05:01:09.255" v="1565" actId="1036"/>
          <ac:spMkLst>
            <pc:docMk/>
            <pc:sldMk cId="548594317" sldId="273"/>
            <ac:spMk id="8" creationId="{DDC0F4BE-AD35-D950-6694-B14400E74D2F}"/>
          </ac:spMkLst>
        </pc:spChg>
        <pc:picChg chg="add mod">
          <ac:chgData name="WALPOLE, Sam" userId="d0ccf4f3-36a9-4d07-9427-42001ac7439c" providerId="ADAL" clId="{A27DF2F1-2A09-4EE0-9C03-D58875C80AA5}" dt="2024-08-14T05:13:50.494" v="3961" actId="931"/>
          <ac:picMkLst>
            <pc:docMk/>
            <pc:sldMk cId="548594317" sldId="273"/>
            <ac:picMk id="5" creationId="{5A74A4A6-EB19-4726-D202-C14606C8413C}"/>
          </ac:picMkLst>
        </pc:picChg>
        <pc:picChg chg="add mod">
          <ac:chgData name="WALPOLE, Sam" userId="d0ccf4f3-36a9-4d07-9427-42001ac7439c" providerId="ADAL" clId="{A27DF2F1-2A09-4EE0-9C03-D58875C80AA5}" dt="2024-08-28T03:15:27.138" v="11247"/>
          <ac:picMkLst>
            <pc:docMk/>
            <pc:sldMk cId="548594317" sldId="273"/>
            <ac:picMk id="5" creationId="{D2BDB34A-11AC-1B42-CBD8-D34FD3716F7E}"/>
          </ac:picMkLst>
        </pc:picChg>
        <pc:picChg chg="del">
          <ac:chgData name="WALPOLE, Sam" userId="d0ccf4f3-36a9-4d07-9427-42001ac7439c" providerId="ADAL" clId="{A27DF2F1-2A09-4EE0-9C03-D58875C80AA5}" dt="2024-08-28T03:15:26.697" v="11246" actId="478"/>
          <ac:picMkLst>
            <pc:docMk/>
            <pc:sldMk cId="548594317" sldId="273"/>
            <ac:picMk id="6" creationId="{93A5426C-167B-32A6-4E66-B4A55020D177}"/>
          </ac:picMkLst>
        </pc:picChg>
        <pc:picChg chg="add mod ord">
          <ac:chgData name="WALPOLE, Sam" userId="d0ccf4f3-36a9-4d07-9427-42001ac7439c" providerId="ADAL" clId="{A27DF2F1-2A09-4EE0-9C03-D58875C80AA5}" dt="2024-08-28T03:15:52.175" v="11253" actId="962"/>
          <ac:picMkLst>
            <pc:docMk/>
            <pc:sldMk cId="548594317" sldId="273"/>
            <ac:picMk id="7" creationId="{EF99B24C-54CA-4FB2-9B8C-ACDED9CA99D8}"/>
          </ac:picMkLst>
        </pc:picChg>
        <pc:picChg chg="add mod">
          <ac:chgData name="WALPOLE, Sam" userId="d0ccf4f3-36a9-4d07-9427-42001ac7439c" providerId="ADAL" clId="{A27DF2F1-2A09-4EE0-9C03-D58875C80AA5}" dt="2024-08-28T03:19:31.440" v="12674" actId="931"/>
          <ac:picMkLst>
            <pc:docMk/>
            <pc:sldMk cId="548594317" sldId="273"/>
            <ac:picMk id="9" creationId="{2FFD2D7D-3234-098D-2C6F-11355A0C20CA}"/>
          </ac:picMkLst>
        </pc:picChg>
      </pc:sldChg>
      <pc:sldChg chg="addSp delSp modSp mod modNotes">
        <pc:chgData name="WALPOLE, Sam" userId="d0ccf4f3-36a9-4d07-9427-42001ac7439c" providerId="ADAL" clId="{A27DF2F1-2A09-4EE0-9C03-D58875C80AA5}" dt="2024-08-28T03:36:26.277" v="17669" actId="948"/>
        <pc:sldMkLst>
          <pc:docMk/>
          <pc:sldMk cId="2124471596" sldId="276"/>
        </pc:sldMkLst>
        <pc:spChg chg="add del">
          <ac:chgData name="WALPOLE, Sam" userId="d0ccf4f3-36a9-4d07-9427-42001ac7439c" providerId="ADAL" clId="{A27DF2F1-2A09-4EE0-9C03-D58875C80AA5}" dt="2024-08-14T04:47:35.582" v="140" actId="478"/>
          <ac:spMkLst>
            <pc:docMk/>
            <pc:sldMk cId="2124471596" sldId="276"/>
            <ac:spMk id="2" creationId="{E793916A-147D-8B0E-187F-0FB05F59A989}"/>
          </ac:spMkLst>
        </pc:spChg>
        <pc:spChg chg="add del mod">
          <ac:chgData name="WALPOLE, Sam" userId="d0ccf4f3-36a9-4d07-9427-42001ac7439c" providerId="ADAL" clId="{A27DF2F1-2A09-4EE0-9C03-D58875C80AA5}" dt="2024-08-14T04:47:40.456" v="141" actId="478"/>
          <ac:spMkLst>
            <pc:docMk/>
            <pc:sldMk cId="2124471596" sldId="276"/>
            <ac:spMk id="5" creationId="{18D88AAD-FB18-3B98-453C-F6C94D3B029C}"/>
          </ac:spMkLst>
        </pc:spChg>
        <pc:spChg chg="add del mod">
          <ac:chgData name="WALPOLE, Sam" userId="d0ccf4f3-36a9-4d07-9427-42001ac7439c" providerId="ADAL" clId="{A27DF2F1-2A09-4EE0-9C03-D58875C80AA5}" dt="2024-08-14T01:41:01.904" v="4" actId="478"/>
          <ac:spMkLst>
            <pc:docMk/>
            <pc:sldMk cId="2124471596" sldId="276"/>
            <ac:spMk id="5" creationId="{3CE570C6-6685-C646-3F51-84D298868EA7}"/>
          </ac:spMkLst>
        </pc:spChg>
        <pc:spChg chg="mod">
          <ac:chgData name="WALPOLE, Sam" userId="d0ccf4f3-36a9-4d07-9427-42001ac7439c" providerId="ADAL" clId="{A27DF2F1-2A09-4EE0-9C03-D58875C80AA5}" dt="2024-08-14T04:58:35.129" v="1556" actId="1036"/>
          <ac:spMkLst>
            <pc:docMk/>
            <pc:sldMk cId="2124471596" sldId="276"/>
            <ac:spMk id="7" creationId="{18C58CDD-22E5-9550-F3F5-E0D7C3D5F9D3}"/>
          </ac:spMkLst>
        </pc:spChg>
        <pc:spChg chg="add mod">
          <ac:chgData name="WALPOLE, Sam" userId="d0ccf4f3-36a9-4d07-9427-42001ac7439c" providerId="ADAL" clId="{A27DF2F1-2A09-4EE0-9C03-D58875C80AA5}" dt="2024-08-14T01:39:58.066" v="2"/>
          <ac:spMkLst>
            <pc:docMk/>
            <pc:sldMk cId="2124471596" sldId="276"/>
            <ac:spMk id="8" creationId="{BE725110-09F8-108B-AC4F-EE90750FF218}"/>
          </ac:spMkLst>
        </pc:spChg>
        <pc:spChg chg="add mod">
          <ac:chgData name="WALPOLE, Sam" userId="d0ccf4f3-36a9-4d07-9427-42001ac7439c" providerId="ADAL" clId="{A27DF2F1-2A09-4EE0-9C03-D58875C80AA5}" dt="2024-08-14T04:56:37.550" v="1539" actId="14100"/>
          <ac:spMkLst>
            <pc:docMk/>
            <pc:sldMk cId="2124471596" sldId="276"/>
            <ac:spMk id="8" creationId="{FC634CED-A5C2-3D83-6F93-FA8631449C1C}"/>
          </ac:spMkLst>
        </pc:spChg>
        <pc:picChg chg="add mod">
          <ac:chgData name="WALPOLE, Sam" userId="d0ccf4f3-36a9-4d07-9427-42001ac7439c" providerId="ADAL" clId="{A27DF2F1-2A09-4EE0-9C03-D58875C80AA5}" dt="2024-08-14T05:59:46.576" v="3962"/>
          <ac:picMkLst>
            <pc:docMk/>
            <pc:sldMk cId="2124471596" sldId="276"/>
            <ac:picMk id="2" creationId="{4D035A16-D854-5D81-94C2-E792E45C57A1}"/>
          </ac:picMkLst>
        </pc:picChg>
        <pc:picChg chg="add mod ord">
          <ac:chgData name="WALPOLE, Sam" userId="d0ccf4f3-36a9-4d07-9427-42001ac7439c" providerId="ADAL" clId="{A27DF2F1-2A09-4EE0-9C03-D58875C80AA5}" dt="2024-08-28T03:15:04.142" v="11243" actId="962"/>
          <ac:picMkLst>
            <pc:docMk/>
            <pc:sldMk cId="2124471596" sldId="276"/>
            <ac:picMk id="4" creationId="{80849C30-5A79-E0A8-A4F1-54C0880B61C4}"/>
          </ac:picMkLst>
        </pc:picChg>
        <pc:picChg chg="add del mod ord">
          <ac:chgData name="WALPOLE, Sam" userId="d0ccf4f3-36a9-4d07-9427-42001ac7439c" providerId="ADAL" clId="{A27DF2F1-2A09-4EE0-9C03-D58875C80AA5}" dt="2024-08-28T03:14:33.646" v="11237" actId="478"/>
          <ac:picMkLst>
            <pc:docMk/>
            <pc:sldMk cId="2124471596" sldId="276"/>
            <ac:picMk id="5" creationId="{CCBE232C-B2D8-9333-6331-5A427985B5F5}"/>
          </ac:picMkLst>
        </pc:picChg>
        <pc:picChg chg="del">
          <ac:chgData name="WALPOLE, Sam" userId="d0ccf4f3-36a9-4d07-9427-42001ac7439c" providerId="ADAL" clId="{A27DF2F1-2A09-4EE0-9C03-D58875C80AA5}" dt="2024-08-26T23:20:21.677" v="7758" actId="478"/>
          <ac:picMkLst>
            <pc:docMk/>
            <pc:sldMk cId="2124471596" sldId="276"/>
            <ac:picMk id="6" creationId="{495AD673-66D3-FC8B-49D2-500F870F833B}"/>
          </ac:picMkLst>
        </pc:picChg>
      </pc:sldChg>
      <pc:sldChg chg="addSp delSp modSp new mod modNotes">
        <pc:chgData name="WALPOLE, Sam" userId="d0ccf4f3-36a9-4d07-9427-42001ac7439c" providerId="ADAL" clId="{A27DF2F1-2A09-4EE0-9C03-D58875C80AA5}" dt="2024-08-28T03:36:26.304" v="17733" actId="948"/>
        <pc:sldMkLst>
          <pc:docMk/>
          <pc:sldMk cId="2623840137" sldId="277"/>
        </pc:sldMkLst>
        <pc:spChg chg="del">
          <ac:chgData name="WALPOLE, Sam" userId="d0ccf4f3-36a9-4d07-9427-42001ac7439c" providerId="ADAL" clId="{A27DF2F1-2A09-4EE0-9C03-D58875C80AA5}" dt="2024-08-14T01:55:40.695" v="136" actId="478"/>
          <ac:spMkLst>
            <pc:docMk/>
            <pc:sldMk cId="2623840137" sldId="277"/>
            <ac:spMk id="2" creationId="{5090AF14-C7C7-ACAF-14F8-B4B08F089369}"/>
          </ac:spMkLst>
        </pc:spChg>
        <pc:spChg chg="del">
          <ac:chgData name="WALPOLE, Sam" userId="d0ccf4f3-36a9-4d07-9427-42001ac7439c" providerId="ADAL" clId="{A27DF2F1-2A09-4EE0-9C03-D58875C80AA5}" dt="2024-08-14T01:55:36.225" v="134" actId="478"/>
          <ac:spMkLst>
            <pc:docMk/>
            <pc:sldMk cId="2623840137" sldId="277"/>
            <ac:spMk id="3" creationId="{02100CFB-5A3B-EF61-2421-0C1CF938A54F}"/>
          </ac:spMkLst>
        </pc:spChg>
        <pc:spChg chg="del">
          <ac:chgData name="WALPOLE, Sam" userId="d0ccf4f3-36a9-4d07-9427-42001ac7439c" providerId="ADAL" clId="{A27DF2F1-2A09-4EE0-9C03-D58875C80AA5}" dt="2024-08-14T01:55:38.373" v="135" actId="478"/>
          <ac:spMkLst>
            <pc:docMk/>
            <pc:sldMk cId="2623840137" sldId="277"/>
            <ac:spMk id="4" creationId="{160DD34A-2D6F-FFC9-C569-B17AD4B0E807}"/>
          </ac:spMkLst>
        </pc:spChg>
        <pc:picChg chg="add mod">
          <ac:chgData name="WALPOLE, Sam" userId="d0ccf4f3-36a9-4d07-9427-42001ac7439c" providerId="ADAL" clId="{A27DF2F1-2A09-4EE0-9C03-D58875C80AA5}" dt="2024-08-28T03:18:19.375" v="11422" actId="962"/>
          <ac:picMkLst>
            <pc:docMk/>
            <pc:sldMk cId="2623840137" sldId="277"/>
            <ac:picMk id="3" creationId="{73AF7617-5ADC-1EEC-AFEB-EB37B69E8FFD}"/>
          </ac:picMkLst>
        </pc:picChg>
        <pc:picChg chg="add del mod">
          <ac:chgData name="WALPOLE, Sam" userId="d0ccf4f3-36a9-4d07-9427-42001ac7439c" providerId="ADAL" clId="{A27DF2F1-2A09-4EE0-9C03-D58875C80AA5}" dt="2024-08-28T03:17:52.496" v="11270" actId="478"/>
          <ac:picMkLst>
            <pc:docMk/>
            <pc:sldMk cId="2623840137" sldId="277"/>
            <ac:picMk id="6" creationId="{FFFA4633-896D-9932-28C6-B1A191D55FF8}"/>
          </ac:picMkLst>
        </pc:picChg>
      </pc:sldChg>
      <pc:sldChg chg="addSp delSp modSp add del mo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2680020458" sldId="278"/>
        </pc:sldMkLst>
        <pc:spChg chg="add del">
          <ac:chgData name="WALPOLE, Sam" userId="d0ccf4f3-36a9-4d07-9427-42001ac7439c" providerId="ADAL" clId="{A27DF2F1-2A09-4EE0-9C03-D58875C80AA5}" dt="2024-08-14T05:04:20.429" v="1730" actId="931"/>
          <ac:spMkLst>
            <pc:docMk/>
            <pc:sldMk cId="2680020458" sldId="278"/>
            <ac:spMk id="6" creationId="{B2800043-A56E-6227-E530-541A060A1CDE}"/>
          </ac:spMkLst>
        </pc:spChg>
        <pc:picChg chg="add mod">
          <ac:chgData name="WALPOLE, Sam" userId="d0ccf4f3-36a9-4d07-9427-42001ac7439c" providerId="ADAL" clId="{A27DF2F1-2A09-4EE0-9C03-D58875C80AA5}" dt="2024-08-14T04:54:49.578" v="1303" actId="931"/>
          <ac:picMkLst>
            <pc:docMk/>
            <pc:sldMk cId="2680020458" sldId="278"/>
            <ac:picMk id="3" creationId="{B619ADE1-9347-9A70-7C05-C267D6A815AA}"/>
          </ac:picMkLst>
        </pc:picChg>
        <pc:picChg chg="add mod ord">
          <ac:chgData name="WALPOLE, Sam" userId="d0ccf4f3-36a9-4d07-9427-42001ac7439c" providerId="ADAL" clId="{A27DF2F1-2A09-4EE0-9C03-D58875C80AA5}" dt="2024-08-14T04:57:38.594" v="1549" actId="34135"/>
          <ac:picMkLst>
            <pc:docMk/>
            <pc:sldMk cId="2680020458" sldId="278"/>
            <ac:picMk id="4" creationId="{0D1F9A32-8053-3A74-81B7-20546085393E}"/>
          </ac:picMkLst>
        </pc:picChg>
        <pc:picChg chg="add mod">
          <ac:chgData name="WALPOLE, Sam" userId="d0ccf4f3-36a9-4d07-9427-42001ac7439c" providerId="ADAL" clId="{A27DF2F1-2A09-4EE0-9C03-D58875C80AA5}" dt="2024-08-14T05:04:20.429" v="1730" actId="931"/>
          <ac:picMkLst>
            <pc:docMk/>
            <pc:sldMk cId="2680020458" sldId="278"/>
            <ac:picMk id="9" creationId="{413E89ED-01A7-8AD4-7631-D57A9AAA87CE}"/>
          </ac:picMkLst>
        </pc:picChg>
        <pc:picChg chg="del">
          <ac:chgData name="WALPOLE, Sam" userId="d0ccf4f3-36a9-4d07-9427-42001ac7439c" providerId="ADAL" clId="{A27DF2F1-2A09-4EE0-9C03-D58875C80AA5}" dt="2024-08-14T04:50:17.389" v="1298" actId="478"/>
          <ac:picMkLst>
            <pc:docMk/>
            <pc:sldMk cId="2680020458" sldId="278"/>
            <ac:picMk id="11" creationId="{66FDF531-EAC5-BB52-5466-A5A6A75E7FDD}"/>
          </ac:picMkLst>
        </pc:picChg>
      </pc:sldChg>
      <pc:sldChg chg="add modNotes">
        <pc:chgData name="WALPOLE, Sam" userId="d0ccf4f3-36a9-4d07-9427-42001ac7439c" providerId="ADAL" clId="{A27DF2F1-2A09-4EE0-9C03-D58875C80AA5}" dt="2024-08-28T03:36:26.427" v="18021" actId="948"/>
        <pc:sldMkLst>
          <pc:docMk/>
          <pc:sldMk cId="3778025096" sldId="278"/>
        </pc:sldMkLst>
      </pc:sldChg>
      <pc:sldChg chg="add modNotes">
        <pc:chgData name="WALPOLE, Sam" userId="d0ccf4f3-36a9-4d07-9427-42001ac7439c" providerId="ADAL" clId="{A27DF2F1-2A09-4EE0-9C03-D58875C80AA5}" dt="2024-08-28T03:36:26.434" v="18037" actId="948"/>
        <pc:sldMkLst>
          <pc:docMk/>
          <pc:sldMk cId="1326077903" sldId="279"/>
        </pc:sldMkLst>
      </pc:sldChg>
      <pc:sldChg chg="addSp delSp modSp add del mod replI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2327298551" sldId="279"/>
        </pc:sldMkLst>
        <pc:spChg chg="mod">
          <ac:chgData name="WALPOLE, Sam" userId="d0ccf4f3-36a9-4d07-9427-42001ac7439c" providerId="ADAL" clId="{A27DF2F1-2A09-4EE0-9C03-D58875C80AA5}" dt="2024-08-14T05:03:34.273" v="1722" actId="14100"/>
          <ac:spMkLst>
            <pc:docMk/>
            <pc:sldMk cId="2327298551" sldId="279"/>
            <ac:spMk id="7" creationId="{18C58CDD-22E5-9550-F3F5-E0D7C3D5F9D3}"/>
          </ac:spMkLst>
        </pc:spChg>
        <pc:spChg chg="mod">
          <ac:chgData name="WALPOLE, Sam" userId="d0ccf4f3-36a9-4d07-9427-42001ac7439c" providerId="ADAL" clId="{A27DF2F1-2A09-4EE0-9C03-D58875C80AA5}" dt="2024-08-14T04:56:47.852" v="1540" actId="14100"/>
          <ac:spMkLst>
            <pc:docMk/>
            <pc:sldMk cId="2327298551" sldId="279"/>
            <ac:spMk id="8" creationId="{FC634CED-A5C2-3D83-6F93-FA8631449C1C}"/>
          </ac:spMkLst>
        </pc:spChg>
        <pc:picChg chg="add mod ord">
          <ac:chgData name="WALPOLE, Sam" userId="d0ccf4f3-36a9-4d07-9427-42001ac7439c" providerId="ADAL" clId="{A27DF2F1-2A09-4EE0-9C03-D58875C80AA5}" dt="2024-08-14T04:57:31.776" v="1548" actId="34135"/>
          <ac:picMkLst>
            <pc:docMk/>
            <pc:sldMk cId="2327298551" sldId="279"/>
            <ac:picMk id="2" creationId="{587871BF-358D-9B0C-005D-49AC16ED6801}"/>
          </ac:picMkLst>
        </pc:picChg>
        <pc:picChg chg="add mod">
          <ac:chgData name="WALPOLE, Sam" userId="d0ccf4f3-36a9-4d07-9427-42001ac7439c" providerId="ADAL" clId="{A27DF2F1-2A09-4EE0-9C03-D58875C80AA5}" dt="2024-08-14T05:59:54.299" v="3963"/>
          <ac:picMkLst>
            <pc:docMk/>
            <pc:sldMk cId="2327298551" sldId="279"/>
            <ac:picMk id="4" creationId="{E07AD432-F50B-C857-AD2E-12F750A801A6}"/>
          </ac:picMkLst>
        </pc:picChg>
        <pc:picChg chg="del">
          <ac:chgData name="WALPOLE, Sam" userId="d0ccf4f3-36a9-4d07-9427-42001ac7439c" providerId="ADAL" clId="{A27DF2F1-2A09-4EE0-9C03-D58875C80AA5}" dt="2024-08-14T04:55:52.630" v="1535" actId="478"/>
          <ac:picMkLst>
            <pc:docMk/>
            <pc:sldMk cId="2327298551" sldId="279"/>
            <ac:picMk id="6" creationId="{495AD673-66D3-FC8B-49D2-500F870F833B}"/>
          </ac:picMkLst>
        </pc:picChg>
      </pc:sldChg>
      <pc:sldChg chg="modSp add del mod replI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2586650574" sldId="280"/>
        </pc:sldMkLst>
        <pc:spChg chg="mod">
          <ac:chgData name="WALPOLE, Sam" userId="d0ccf4f3-36a9-4d07-9427-42001ac7439c" providerId="ADAL" clId="{A27DF2F1-2A09-4EE0-9C03-D58875C80AA5}" dt="2024-08-14T05:03:05.603" v="1719" actId="14100"/>
          <ac:spMkLst>
            <pc:docMk/>
            <pc:sldMk cId="2586650574" sldId="280"/>
            <ac:spMk id="8" creationId="{DDC0F4BE-AD35-D950-6694-B14400E74D2F}"/>
          </ac:spMkLst>
        </pc:spChg>
      </pc:sldChg>
      <pc:sldChg chg="addSp delSp modSp add del mod replI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392125446" sldId="281"/>
        </pc:sldMkLst>
        <pc:spChg chg="mod">
          <ac:chgData name="WALPOLE, Sam" userId="d0ccf4f3-36a9-4d07-9427-42001ac7439c" providerId="ADAL" clId="{A27DF2F1-2A09-4EE0-9C03-D58875C80AA5}" dt="2024-08-14T05:02:45.001" v="1718" actId="14100"/>
          <ac:spMkLst>
            <pc:docMk/>
            <pc:sldMk cId="3392125446" sldId="281"/>
            <ac:spMk id="5" creationId="{C42E6F6B-AFCE-09BB-94CB-2E33809C1F50}"/>
          </ac:spMkLst>
        </pc:spChg>
        <pc:picChg chg="add mod ord">
          <ac:chgData name="WALPOLE, Sam" userId="d0ccf4f3-36a9-4d07-9427-42001ac7439c" providerId="ADAL" clId="{A27DF2F1-2A09-4EE0-9C03-D58875C80AA5}" dt="2024-08-14T04:57:27.244" v="1547" actId="34135"/>
          <ac:picMkLst>
            <pc:docMk/>
            <pc:sldMk cId="3392125446" sldId="281"/>
            <ac:picMk id="2" creationId="{14629255-DEF7-5EB2-C08B-F06CFAC6883E}"/>
          </ac:picMkLst>
        </pc:picChg>
        <pc:picChg chg="del">
          <ac:chgData name="WALPOLE, Sam" userId="d0ccf4f3-36a9-4d07-9427-42001ac7439c" providerId="ADAL" clId="{A27DF2F1-2A09-4EE0-9C03-D58875C80AA5}" dt="2024-08-14T04:57:18.377" v="1544" actId="478"/>
          <ac:picMkLst>
            <pc:docMk/>
            <pc:sldMk cId="3392125446" sldId="281"/>
            <ac:picMk id="24" creationId="{1ECDF623-D748-A620-7A4B-A4A59884E25A}"/>
          </ac:picMkLst>
        </pc:picChg>
      </pc:sldChg>
      <pc:sldChg chg="addSp delSp modSp add del mod replI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2382901694" sldId="282"/>
        </pc:sldMkLst>
        <pc:picChg chg="add mod ord">
          <ac:chgData name="WALPOLE, Sam" userId="d0ccf4f3-36a9-4d07-9427-42001ac7439c" providerId="ADAL" clId="{A27DF2F1-2A09-4EE0-9C03-D58875C80AA5}" dt="2024-08-14T05:04:49.966" v="1738" actId="34135"/>
          <ac:picMkLst>
            <pc:docMk/>
            <pc:sldMk cId="2382901694" sldId="282"/>
            <ac:picMk id="12" creationId="{32D191B0-C49F-2C38-6264-3F0B64076EC0}"/>
          </ac:picMkLst>
        </pc:picChg>
        <pc:picChg chg="del">
          <ac:chgData name="WALPOLE, Sam" userId="d0ccf4f3-36a9-4d07-9427-42001ac7439c" providerId="ADAL" clId="{A27DF2F1-2A09-4EE0-9C03-D58875C80AA5}" dt="2024-08-14T05:04:27.577" v="1731" actId="478"/>
          <ac:picMkLst>
            <pc:docMk/>
            <pc:sldMk cId="2382901694" sldId="282"/>
            <ac:picMk id="19" creationId="{B9BFD959-7B7D-CCE5-A483-1506E756E05A}"/>
          </ac:picMkLst>
        </pc:picChg>
      </pc:sldChg>
      <pc:sldChg chg="add del replI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4255415590" sldId="283"/>
        </pc:sldMkLst>
      </pc:sldChg>
      <pc:sldChg chg="addSp delSp modSp new mod ord modNotes">
        <pc:chgData name="WALPOLE, Sam" userId="d0ccf4f3-36a9-4d07-9427-42001ac7439c" providerId="ADAL" clId="{A27DF2F1-2A09-4EE0-9C03-D58875C80AA5}" dt="2024-08-28T03:36:26.264" v="17637" actId="948"/>
        <pc:sldMkLst>
          <pc:docMk/>
          <pc:sldMk cId="288713692" sldId="284"/>
        </pc:sldMkLst>
        <pc:spChg chg="del">
          <ac:chgData name="WALPOLE, Sam" userId="d0ccf4f3-36a9-4d07-9427-42001ac7439c" providerId="ADAL" clId="{A27DF2F1-2A09-4EE0-9C03-D58875C80AA5}" dt="2024-08-14T04:55:05.002" v="1525" actId="478"/>
          <ac:spMkLst>
            <pc:docMk/>
            <pc:sldMk cId="288713692" sldId="284"/>
            <ac:spMk id="2" creationId="{D8BADD1A-A839-F35B-986A-9D1F84716011}"/>
          </ac:spMkLst>
        </pc:spChg>
        <pc:spChg chg="del">
          <ac:chgData name="WALPOLE, Sam" userId="d0ccf4f3-36a9-4d07-9427-42001ac7439c" providerId="ADAL" clId="{A27DF2F1-2A09-4EE0-9C03-D58875C80AA5}" dt="2024-08-14T04:55:00.515" v="1523" actId="478"/>
          <ac:spMkLst>
            <pc:docMk/>
            <pc:sldMk cId="288713692" sldId="284"/>
            <ac:spMk id="3" creationId="{D4D3C0CF-EC19-25F1-037A-8AADB7A5D73F}"/>
          </ac:spMkLst>
        </pc:spChg>
        <pc:spChg chg="del">
          <ac:chgData name="WALPOLE, Sam" userId="d0ccf4f3-36a9-4d07-9427-42001ac7439c" providerId="ADAL" clId="{A27DF2F1-2A09-4EE0-9C03-D58875C80AA5}" dt="2024-08-14T04:55:02.625" v="1524" actId="478"/>
          <ac:spMkLst>
            <pc:docMk/>
            <pc:sldMk cId="288713692" sldId="284"/>
            <ac:spMk id="4" creationId="{AA61F4BF-D68F-6F78-CF53-317E3758E4FC}"/>
          </ac:spMkLst>
        </pc:spChg>
        <pc:spChg chg="add mod">
          <ac:chgData name="WALPOLE, Sam" userId="d0ccf4f3-36a9-4d07-9427-42001ac7439c" providerId="ADAL" clId="{A27DF2F1-2A09-4EE0-9C03-D58875C80AA5}" dt="2024-08-23T00:29:45.662" v="7599" actId="5793"/>
          <ac:spMkLst>
            <pc:docMk/>
            <pc:sldMk cId="288713692" sldId="284"/>
            <ac:spMk id="13" creationId="{B117AD04-453A-3A41-276A-056FBB5DBD62}"/>
          </ac:spMkLst>
        </pc:spChg>
        <pc:picChg chg="add del mod">
          <ac:chgData name="WALPOLE, Sam" userId="d0ccf4f3-36a9-4d07-9427-42001ac7439c" providerId="ADAL" clId="{A27DF2F1-2A09-4EE0-9C03-D58875C80AA5}" dt="2024-08-26T23:19:25.388" v="7602" actId="21"/>
          <ac:picMkLst>
            <pc:docMk/>
            <pc:sldMk cId="288713692" sldId="284"/>
            <ac:picMk id="3" creationId="{77ECC4A8-0C7B-1EA5-D7DC-D8BEB5189027}"/>
          </ac:picMkLst>
        </pc:picChg>
        <pc:picChg chg="add del mod">
          <ac:chgData name="WALPOLE, Sam" userId="d0ccf4f3-36a9-4d07-9427-42001ac7439c" providerId="ADAL" clId="{A27DF2F1-2A09-4EE0-9C03-D58875C80AA5}" dt="2024-08-28T03:14:44.564" v="11239" actId="21"/>
          <ac:picMkLst>
            <pc:docMk/>
            <pc:sldMk cId="288713692" sldId="284"/>
            <ac:picMk id="3" creationId="{80849C30-5A79-E0A8-A4F1-54C0880B61C4}"/>
          </ac:picMkLst>
        </pc:picChg>
        <pc:picChg chg="add del mod">
          <ac:chgData name="WALPOLE, Sam" userId="d0ccf4f3-36a9-4d07-9427-42001ac7439c" providerId="ADAL" clId="{A27DF2F1-2A09-4EE0-9C03-D58875C80AA5}" dt="2024-08-26T23:20:29.426" v="7760" actId="21"/>
          <ac:picMkLst>
            <pc:docMk/>
            <pc:sldMk cId="288713692" sldId="284"/>
            <ac:picMk id="5" creationId="{CCBE232C-B2D8-9333-6331-5A427985B5F5}"/>
          </ac:picMkLst>
        </pc:picChg>
        <pc:picChg chg="add del mod">
          <ac:chgData name="WALPOLE, Sam" userId="d0ccf4f3-36a9-4d07-9427-42001ac7439c" providerId="ADAL" clId="{A27DF2F1-2A09-4EE0-9C03-D58875C80AA5}" dt="2024-08-28T03:15:23.643" v="11245" actId="21"/>
          <ac:picMkLst>
            <pc:docMk/>
            <pc:sldMk cId="288713692" sldId="284"/>
            <ac:picMk id="5" creationId="{D2BDB34A-11AC-1B42-CBD8-D34FD3716F7E}"/>
          </ac:picMkLst>
        </pc:picChg>
        <pc:picChg chg="add del mod">
          <ac:chgData name="WALPOLE, Sam" userId="d0ccf4f3-36a9-4d07-9427-42001ac7439c" providerId="ADAL" clId="{A27DF2F1-2A09-4EE0-9C03-D58875C80AA5}" dt="2024-08-14T04:55:11.399" v="1529" actId="21"/>
          <ac:picMkLst>
            <pc:docMk/>
            <pc:sldMk cId="288713692" sldId="284"/>
            <ac:picMk id="6" creationId="{0D1F9A32-8053-3A74-81B7-20546085393E}"/>
          </ac:picMkLst>
        </pc:picChg>
        <pc:picChg chg="add del mod">
          <ac:chgData name="WALPOLE, Sam" userId="d0ccf4f3-36a9-4d07-9427-42001ac7439c" providerId="ADAL" clId="{A27DF2F1-2A09-4EE0-9C03-D58875C80AA5}" dt="2024-08-26T23:22:35.887" v="7767" actId="21"/>
          <ac:picMkLst>
            <pc:docMk/>
            <pc:sldMk cId="288713692" sldId="284"/>
            <ac:picMk id="7" creationId="{87B75771-527A-2753-9EB5-D330880823F0}"/>
          </ac:picMkLst>
        </pc:picChg>
        <pc:picChg chg="add del mod">
          <ac:chgData name="WALPOLE, Sam" userId="d0ccf4f3-36a9-4d07-9427-42001ac7439c" providerId="ADAL" clId="{A27DF2F1-2A09-4EE0-9C03-D58875C80AA5}" dt="2024-08-28T03:15:38.034" v="11249" actId="21"/>
          <ac:picMkLst>
            <pc:docMk/>
            <pc:sldMk cId="288713692" sldId="284"/>
            <ac:picMk id="7" creationId="{EF99B24C-54CA-4FB2-9B8C-ACDED9CA99D8}"/>
          </ac:picMkLst>
        </pc:picChg>
        <pc:picChg chg="add del mod">
          <ac:chgData name="WALPOLE, Sam" userId="d0ccf4f3-36a9-4d07-9427-42001ac7439c" providerId="ADAL" clId="{A27DF2F1-2A09-4EE0-9C03-D58875C80AA5}" dt="2024-08-14T04:57:05.646" v="1541" actId="478"/>
          <ac:picMkLst>
            <pc:docMk/>
            <pc:sldMk cId="288713692" sldId="284"/>
            <ac:picMk id="8" creationId="{C3699873-86EE-8AB1-B40D-7162147BB142}"/>
          </ac:picMkLst>
        </pc:picChg>
        <pc:picChg chg="add del mod">
          <ac:chgData name="WALPOLE, Sam" userId="d0ccf4f3-36a9-4d07-9427-42001ac7439c" providerId="ADAL" clId="{A27DF2F1-2A09-4EE0-9C03-D58875C80AA5}" dt="2024-08-28T03:16:15.509" v="11257" actId="21"/>
          <ac:picMkLst>
            <pc:docMk/>
            <pc:sldMk cId="288713692" sldId="284"/>
            <ac:picMk id="9" creationId="{8BD7D573-CBFC-47EB-FC2A-11B445D731A2}"/>
          </ac:picMkLst>
        </pc:picChg>
        <pc:picChg chg="add del mod">
          <ac:chgData name="WALPOLE, Sam" userId="d0ccf4f3-36a9-4d07-9427-42001ac7439c" providerId="ADAL" clId="{A27DF2F1-2A09-4EE0-9C03-D58875C80AA5}" dt="2024-08-26T23:23:09.868" v="7772" actId="21"/>
          <ac:picMkLst>
            <pc:docMk/>
            <pc:sldMk cId="288713692" sldId="284"/>
            <ac:picMk id="9" creationId="{DAE2AA58-9276-D39C-A257-55565C5C9080}"/>
          </ac:picMkLst>
        </pc:picChg>
        <pc:picChg chg="add del mod">
          <ac:chgData name="WALPOLE, Sam" userId="d0ccf4f3-36a9-4d07-9427-42001ac7439c" providerId="ADAL" clId="{A27DF2F1-2A09-4EE0-9C03-D58875C80AA5}" dt="2024-08-14T04:57:15.932" v="1543" actId="21"/>
          <ac:picMkLst>
            <pc:docMk/>
            <pc:sldMk cId="288713692" sldId="284"/>
            <ac:picMk id="10" creationId="{14629255-DEF7-5EB2-C08B-F06CFAC6883E}"/>
          </ac:picMkLst>
        </pc:picChg>
        <pc:picChg chg="add del mod">
          <ac:chgData name="WALPOLE, Sam" userId="d0ccf4f3-36a9-4d07-9427-42001ac7439c" providerId="ADAL" clId="{A27DF2F1-2A09-4EE0-9C03-D58875C80AA5}" dt="2024-08-28T03:19:38.894" v="12676" actId="21"/>
          <ac:picMkLst>
            <pc:docMk/>
            <pc:sldMk cId="288713692" sldId="284"/>
            <ac:picMk id="11" creationId="{3CA556A2-2590-8187-C3F3-FC7ED5B22745}"/>
          </ac:picMkLst>
        </pc:picChg>
        <pc:picChg chg="add del mod">
          <ac:chgData name="WALPOLE, Sam" userId="d0ccf4f3-36a9-4d07-9427-42001ac7439c" providerId="ADAL" clId="{A27DF2F1-2A09-4EE0-9C03-D58875C80AA5}" dt="2024-08-14T05:04:40.584" v="1735" actId="21"/>
          <ac:picMkLst>
            <pc:docMk/>
            <pc:sldMk cId="288713692" sldId="284"/>
            <ac:picMk id="12" creationId="{32D191B0-C49F-2C38-6264-3F0B64076EC0}"/>
          </ac:picMkLst>
        </pc:picChg>
      </pc:sldChg>
      <pc:sldChg chg="addSp delSp modSp add del mo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581472551" sldId="285"/>
        </pc:sldMkLst>
        <pc:picChg chg="add mod ord">
          <ac:chgData name="WALPOLE, Sam" userId="d0ccf4f3-36a9-4d07-9427-42001ac7439c" providerId="ADAL" clId="{A27DF2F1-2A09-4EE0-9C03-D58875C80AA5}" dt="2024-08-14T05:07:16.529" v="3930" actId="34135"/>
          <ac:picMkLst>
            <pc:docMk/>
            <pc:sldMk cId="3581472551" sldId="285"/>
            <ac:picMk id="2" creationId="{ECAA6156-CF68-495C-84D0-24B81447BBBE}"/>
          </ac:picMkLst>
        </pc:picChg>
        <pc:picChg chg="del">
          <ac:chgData name="WALPOLE, Sam" userId="d0ccf4f3-36a9-4d07-9427-42001ac7439c" providerId="ADAL" clId="{A27DF2F1-2A09-4EE0-9C03-D58875C80AA5}" dt="2024-08-14T05:06:39.854" v="3591" actId="478"/>
          <ac:picMkLst>
            <pc:docMk/>
            <pc:sldMk cId="3581472551" sldId="285"/>
            <ac:picMk id="4" creationId="{0D1F9A32-8053-3A74-81B7-20546085393E}"/>
          </ac:picMkLst>
        </pc:picChg>
      </pc:sldChg>
      <pc:sldChg chg="addSp delSp modSp add mod modNotes">
        <pc:chgData name="WALPOLE, Sam" userId="d0ccf4f3-36a9-4d07-9427-42001ac7439c" providerId="ADAL" clId="{A27DF2F1-2A09-4EE0-9C03-D58875C80AA5}" dt="2024-08-28T03:36:26.311" v="17749" actId="948"/>
        <pc:sldMkLst>
          <pc:docMk/>
          <pc:sldMk cId="4217477938" sldId="285"/>
        </pc:sldMkLst>
        <pc:spChg chg="add del">
          <ac:chgData name="WALPOLE, Sam" userId="d0ccf4f3-36a9-4d07-9427-42001ac7439c" providerId="ADAL" clId="{A27DF2F1-2A09-4EE0-9C03-D58875C80AA5}" dt="2024-08-28T03:20:03.106" v="12681" actId="22"/>
          <ac:spMkLst>
            <pc:docMk/>
            <pc:sldMk cId="4217477938" sldId="285"/>
            <ac:spMk id="4" creationId="{2D5A999E-1464-6D71-2D4E-09D630A01A7A}"/>
          </ac:spMkLst>
        </pc:spChg>
        <pc:picChg chg="del">
          <ac:chgData name="WALPOLE, Sam" userId="d0ccf4f3-36a9-4d07-9427-42001ac7439c" providerId="ADAL" clId="{A27DF2F1-2A09-4EE0-9C03-D58875C80AA5}" dt="2024-08-28T03:19:21.569" v="12672" actId="478"/>
          <ac:picMkLst>
            <pc:docMk/>
            <pc:sldMk cId="4217477938" sldId="285"/>
            <ac:picMk id="3" creationId="{77ECC4A8-0C7B-1EA5-D7DC-D8BEB5189027}"/>
          </ac:picMkLst>
        </pc:picChg>
        <pc:picChg chg="add mod ord">
          <ac:chgData name="WALPOLE, Sam" userId="d0ccf4f3-36a9-4d07-9427-42001ac7439c" providerId="ADAL" clId="{A27DF2F1-2A09-4EE0-9C03-D58875C80AA5}" dt="2024-08-28T03:20:09.236" v="12695" actId="962"/>
          <ac:picMkLst>
            <pc:docMk/>
            <pc:sldMk cId="4217477938" sldId="285"/>
            <ac:picMk id="11" creationId="{3CA556A2-2590-8187-C3F3-FC7ED5B22745}"/>
          </ac:picMkLst>
        </pc:picChg>
      </pc:sldChg>
      <pc:sldChg chg="addSp delSp modSp add mod modNotes">
        <pc:chgData name="WALPOLE, Sam" userId="d0ccf4f3-36a9-4d07-9427-42001ac7439c" providerId="ADAL" clId="{A27DF2F1-2A09-4EE0-9C03-D58875C80AA5}" dt="2024-08-28T03:36:26.319" v="17765" actId="948"/>
        <pc:sldMkLst>
          <pc:docMk/>
          <pc:sldMk cId="2503293724" sldId="286"/>
        </pc:sldMkLst>
        <pc:picChg chg="del">
          <ac:chgData name="WALPOLE, Sam" userId="d0ccf4f3-36a9-4d07-9427-42001ac7439c" providerId="ADAL" clId="{A27DF2F1-2A09-4EE0-9C03-D58875C80AA5}" dt="2024-08-28T03:20:13.728" v="12696" actId="478"/>
          <ac:picMkLst>
            <pc:docMk/>
            <pc:sldMk cId="2503293724" sldId="286"/>
            <ac:picMk id="4" creationId="{80849C30-5A79-E0A8-A4F1-54C0880B61C4}"/>
          </ac:picMkLst>
        </pc:picChg>
        <pc:picChg chg="add mod ord">
          <ac:chgData name="WALPOLE, Sam" userId="d0ccf4f3-36a9-4d07-9427-42001ac7439c" providerId="ADAL" clId="{A27DF2F1-2A09-4EE0-9C03-D58875C80AA5}" dt="2024-08-28T03:20:42.361" v="12702" actId="962"/>
          <ac:picMkLst>
            <pc:docMk/>
            <pc:sldMk cId="2503293724" sldId="286"/>
            <ac:picMk id="5" creationId="{6C784980-B86F-7D49-8163-265771A78C6D}"/>
          </ac:picMkLst>
        </pc:picChg>
      </pc:sldChg>
      <pc:sldChg chg="addSp delSp modSp add del mo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888342360" sldId="286"/>
        </pc:sldMkLst>
        <pc:picChg chg="add mod">
          <ac:chgData name="WALPOLE, Sam" userId="d0ccf4f3-36a9-4d07-9427-42001ac7439c" providerId="ADAL" clId="{A27DF2F1-2A09-4EE0-9C03-D58875C80AA5}" dt="2024-08-14T05:59:58.833" v="3964"/>
          <ac:picMkLst>
            <pc:docMk/>
            <pc:sldMk cId="3888342360" sldId="286"/>
            <ac:picMk id="2" creationId="{26AAD5B7-9DB6-660C-D9E6-9FE9A2F94727}"/>
          </ac:picMkLst>
        </pc:picChg>
        <pc:picChg chg="del">
          <ac:chgData name="WALPOLE, Sam" userId="d0ccf4f3-36a9-4d07-9427-42001ac7439c" providerId="ADAL" clId="{A27DF2F1-2A09-4EE0-9C03-D58875C80AA5}" dt="2024-08-14T05:07:20.305" v="3931" actId="478"/>
          <ac:picMkLst>
            <pc:docMk/>
            <pc:sldMk cId="3888342360" sldId="286"/>
            <ac:picMk id="2" creationId="{587871BF-358D-9B0C-005D-49AC16ED6801}"/>
          </ac:picMkLst>
        </pc:picChg>
        <pc:picChg chg="add mod ord">
          <ac:chgData name="WALPOLE, Sam" userId="d0ccf4f3-36a9-4d07-9427-42001ac7439c" providerId="ADAL" clId="{A27DF2F1-2A09-4EE0-9C03-D58875C80AA5}" dt="2024-08-14T05:07:45.717" v="3938" actId="34135"/>
          <ac:picMkLst>
            <pc:docMk/>
            <pc:sldMk cId="3888342360" sldId="286"/>
            <ac:picMk id="4" creationId="{CA998BEF-FBE2-D715-000B-037CDCDFCB47}"/>
          </ac:picMkLst>
        </pc:picChg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2779067978" sldId="287"/>
        </pc:sldMkLst>
      </pc:sldChg>
      <pc:sldChg chg="add modNotes">
        <pc:chgData name="WALPOLE, Sam" userId="d0ccf4f3-36a9-4d07-9427-42001ac7439c" providerId="ADAL" clId="{A27DF2F1-2A09-4EE0-9C03-D58875C80AA5}" dt="2024-08-28T03:36:26.326" v="17781" actId="948"/>
        <pc:sldMkLst>
          <pc:docMk/>
          <pc:sldMk cId="3454376003" sldId="287"/>
        </pc:sldMkLst>
      </pc:sldChg>
      <pc:sldChg chg="addSp delSp modSp add del mo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955992077" sldId="288"/>
        </pc:sldMkLst>
        <pc:picChg chg="del">
          <ac:chgData name="WALPOLE, Sam" userId="d0ccf4f3-36a9-4d07-9427-42001ac7439c" providerId="ADAL" clId="{A27DF2F1-2A09-4EE0-9C03-D58875C80AA5}" dt="2024-08-14T05:08:32.468" v="3943" actId="478"/>
          <ac:picMkLst>
            <pc:docMk/>
            <pc:sldMk cId="955992077" sldId="288"/>
            <ac:picMk id="2" creationId="{14629255-DEF7-5EB2-C08B-F06CFAC6883E}"/>
          </ac:picMkLst>
        </pc:picChg>
        <pc:picChg chg="add mod ord">
          <ac:chgData name="WALPOLE, Sam" userId="d0ccf4f3-36a9-4d07-9427-42001ac7439c" providerId="ADAL" clId="{A27DF2F1-2A09-4EE0-9C03-D58875C80AA5}" dt="2024-08-14T05:08:38.103" v="3946" actId="34135"/>
          <ac:picMkLst>
            <pc:docMk/>
            <pc:sldMk cId="955992077" sldId="288"/>
            <ac:picMk id="3" creationId="{6ED8AAD6-9C43-1F87-B66D-257185F42809}"/>
          </ac:picMkLst>
        </pc:picChg>
      </pc:sldChg>
      <pc:sldChg chg="addSp delSp modSp add mod modNotes">
        <pc:chgData name="WALPOLE, Sam" userId="d0ccf4f3-36a9-4d07-9427-42001ac7439c" providerId="ADAL" clId="{A27DF2F1-2A09-4EE0-9C03-D58875C80AA5}" dt="2024-08-28T03:36:26.332" v="17797" actId="948"/>
        <pc:sldMkLst>
          <pc:docMk/>
          <pc:sldMk cId="4209013240" sldId="288"/>
        </pc:sldMkLst>
        <pc:spChg chg="add del">
          <ac:chgData name="WALPOLE, Sam" userId="d0ccf4f3-36a9-4d07-9427-42001ac7439c" providerId="ADAL" clId="{A27DF2F1-2A09-4EE0-9C03-D58875C80AA5}" dt="2024-08-28T03:21:08.789" v="12705" actId="931"/>
          <ac:spMkLst>
            <pc:docMk/>
            <pc:sldMk cId="4209013240" sldId="288"/>
            <ac:spMk id="21" creationId="{73C38116-450A-DED7-8739-B2CA5EB6851F}"/>
          </ac:spMkLst>
        </pc:spChg>
        <pc:picChg chg="add mod">
          <ac:chgData name="WALPOLE, Sam" userId="d0ccf4f3-36a9-4d07-9427-42001ac7439c" providerId="ADAL" clId="{A27DF2F1-2A09-4EE0-9C03-D58875C80AA5}" dt="2024-08-28T03:21:08.789" v="12705" actId="931"/>
          <ac:picMkLst>
            <pc:docMk/>
            <pc:sldMk cId="4209013240" sldId="288"/>
            <ac:picMk id="3" creationId="{0A215956-4847-95E6-C9D0-B7BC08ED2C82}"/>
          </ac:picMkLst>
        </pc:picChg>
        <pc:picChg chg="add mod ord">
          <ac:chgData name="WALPOLE, Sam" userId="d0ccf4f3-36a9-4d07-9427-42001ac7439c" providerId="ADAL" clId="{A27DF2F1-2A09-4EE0-9C03-D58875C80AA5}" dt="2024-08-28T03:21:32.592" v="12711" actId="962"/>
          <ac:picMkLst>
            <pc:docMk/>
            <pc:sldMk cId="4209013240" sldId="288"/>
            <ac:picMk id="6" creationId="{C16D235B-29CF-2955-0D03-6DEBC3FCBAAE}"/>
          </ac:picMkLst>
        </pc:picChg>
        <pc:picChg chg="del">
          <ac:chgData name="WALPOLE, Sam" userId="d0ccf4f3-36a9-4d07-9427-42001ac7439c" providerId="ADAL" clId="{A27DF2F1-2A09-4EE0-9C03-D58875C80AA5}" dt="2024-08-28T03:21:01.220" v="12703" actId="478"/>
          <ac:picMkLst>
            <pc:docMk/>
            <pc:sldMk cId="4209013240" sldId="288"/>
            <ac:picMk id="9" creationId="{8BD7D573-CBFC-47EB-FC2A-11B445D731A2}"/>
          </ac:picMkLst>
        </pc:picChg>
      </pc:sldChg>
      <pc:sldChg chg="addSp delSp modSp add mod modNotes">
        <pc:chgData name="WALPOLE, Sam" userId="d0ccf4f3-36a9-4d07-9427-42001ac7439c" providerId="ADAL" clId="{A27DF2F1-2A09-4EE0-9C03-D58875C80AA5}" dt="2024-08-28T03:36:26.339" v="17813" actId="948"/>
        <pc:sldMkLst>
          <pc:docMk/>
          <pc:sldMk cId="613285782" sldId="289"/>
        </pc:sldMkLst>
        <pc:picChg chg="del">
          <ac:chgData name="WALPOLE, Sam" userId="d0ccf4f3-36a9-4d07-9427-42001ac7439c" providerId="ADAL" clId="{A27DF2F1-2A09-4EE0-9C03-D58875C80AA5}" dt="2024-08-28T03:21:44.075" v="12712" actId="478"/>
          <ac:picMkLst>
            <pc:docMk/>
            <pc:sldMk cId="613285782" sldId="289"/>
            <ac:picMk id="2" creationId="{05FA7003-7428-1AC5-0D73-B02BBE1B17B5}"/>
          </ac:picMkLst>
        </pc:picChg>
        <pc:picChg chg="add mod ord">
          <ac:chgData name="WALPOLE, Sam" userId="d0ccf4f3-36a9-4d07-9427-42001ac7439c" providerId="ADAL" clId="{A27DF2F1-2A09-4EE0-9C03-D58875C80AA5}" dt="2024-08-28T03:21:49.946" v="12715" actId="34135"/>
          <ac:picMkLst>
            <pc:docMk/>
            <pc:sldMk cId="613285782" sldId="289"/>
            <ac:picMk id="3" creationId="{AC931686-F604-CF09-4696-F0212A8E7F5E}"/>
          </ac:picMkLst>
        </pc:picChg>
      </pc:sldChg>
      <pc:sldChg chg="addSp delSp modSp add del mod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1010521126" sldId="289"/>
        </pc:sldMkLst>
        <pc:picChg chg="add mod ord">
          <ac:chgData name="WALPOLE, Sam" userId="d0ccf4f3-36a9-4d07-9427-42001ac7439c" providerId="ADAL" clId="{A27DF2F1-2A09-4EE0-9C03-D58875C80AA5}" dt="2024-08-14T05:09:13.440" v="3952" actId="34135"/>
          <ac:picMkLst>
            <pc:docMk/>
            <pc:sldMk cId="1010521126" sldId="289"/>
            <ac:picMk id="2" creationId="{DEDFD836-A70A-AE62-D1B3-B1F5306091F8}"/>
          </ac:picMkLst>
        </pc:picChg>
        <pc:picChg chg="del">
          <ac:chgData name="WALPOLE, Sam" userId="d0ccf4f3-36a9-4d07-9427-42001ac7439c" providerId="ADAL" clId="{A27DF2F1-2A09-4EE0-9C03-D58875C80AA5}" dt="2024-08-14T05:09:03.200" v="3949" actId="478"/>
          <ac:picMkLst>
            <pc:docMk/>
            <pc:sldMk cId="1010521126" sldId="289"/>
            <ac:picMk id="12" creationId="{32D191B0-C49F-2C38-6264-3F0B64076EC0}"/>
          </ac:picMkLst>
        </pc:picChg>
      </pc:sldChg>
      <pc:sldChg chg="addSp delSp modSp add mod modNotes">
        <pc:chgData name="WALPOLE, Sam" userId="d0ccf4f3-36a9-4d07-9427-42001ac7439c" providerId="ADAL" clId="{A27DF2F1-2A09-4EE0-9C03-D58875C80AA5}" dt="2024-08-28T03:36:26.346" v="17829" actId="948"/>
        <pc:sldMkLst>
          <pc:docMk/>
          <pc:sldMk cId="609005126" sldId="290"/>
        </pc:sldMkLst>
        <pc:picChg chg="add del mod">
          <ac:chgData name="WALPOLE, Sam" userId="d0ccf4f3-36a9-4d07-9427-42001ac7439c" providerId="ADAL" clId="{A27DF2F1-2A09-4EE0-9C03-D58875C80AA5}" dt="2024-08-28T03:20:28.049" v="12698" actId="21"/>
          <ac:picMkLst>
            <pc:docMk/>
            <pc:sldMk cId="609005126" sldId="290"/>
            <ac:picMk id="4" creationId="{6C784980-B86F-7D49-8163-265771A78C6D}"/>
          </ac:picMkLst>
        </pc:picChg>
        <pc:picChg chg="add del mod">
          <ac:chgData name="WALPOLE, Sam" userId="d0ccf4f3-36a9-4d07-9427-42001ac7439c" providerId="ADAL" clId="{A27DF2F1-2A09-4EE0-9C03-D58875C80AA5}" dt="2024-08-28T03:21:23.213" v="12707" actId="21"/>
          <ac:picMkLst>
            <pc:docMk/>
            <pc:sldMk cId="609005126" sldId="290"/>
            <ac:picMk id="6" creationId="{C16D235B-29CF-2955-0D03-6DEBC3FCBAAE}"/>
          </ac:picMkLst>
        </pc:picChg>
        <pc:picChg chg="add del mod">
          <ac:chgData name="WALPOLE, Sam" userId="d0ccf4f3-36a9-4d07-9427-42001ac7439c" providerId="ADAL" clId="{A27DF2F1-2A09-4EE0-9C03-D58875C80AA5}" dt="2024-08-28T03:25:31.348" v="14579" actId="21"/>
          <ac:picMkLst>
            <pc:docMk/>
            <pc:sldMk cId="609005126" sldId="290"/>
            <ac:picMk id="8" creationId="{0136A982-1877-B732-1113-8064669823C8}"/>
          </ac:picMkLst>
        </pc:picChg>
        <pc:picChg chg="add del mod">
          <ac:chgData name="WALPOLE, Sam" userId="d0ccf4f3-36a9-4d07-9427-42001ac7439c" providerId="ADAL" clId="{A27DF2F1-2A09-4EE0-9C03-D58875C80AA5}" dt="2024-08-28T03:26:05.111" v="14588" actId="21"/>
          <ac:picMkLst>
            <pc:docMk/>
            <pc:sldMk cId="609005126" sldId="290"/>
            <ac:picMk id="10" creationId="{6BD51160-211A-CDEB-93BB-1BA348917587}"/>
          </ac:picMkLst>
        </pc:picChg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096307534" sldId="290"/>
        </pc:sldMkLst>
      </pc:sldChg>
      <pc:sldChg chg="addSp delSp modSp add mod modNotes">
        <pc:chgData name="WALPOLE, Sam" userId="d0ccf4f3-36a9-4d07-9427-42001ac7439c" providerId="ADAL" clId="{A27DF2F1-2A09-4EE0-9C03-D58875C80AA5}" dt="2024-08-28T03:36:26.353" v="17845" actId="948"/>
        <pc:sldMkLst>
          <pc:docMk/>
          <pc:sldMk cId="1718296240" sldId="291"/>
        </pc:sldMkLst>
        <pc:picChg chg="add mod ord">
          <ac:chgData name="WALPOLE, Sam" userId="d0ccf4f3-36a9-4d07-9427-42001ac7439c" providerId="ADAL" clId="{A27DF2F1-2A09-4EE0-9C03-D58875C80AA5}" dt="2024-08-28T03:25:19.478" v="14576" actId="962"/>
          <ac:picMkLst>
            <pc:docMk/>
            <pc:sldMk cId="1718296240" sldId="291"/>
            <ac:picMk id="2" creationId="{945D1745-2038-6492-EE2C-ED882E0FE76E}"/>
          </ac:picMkLst>
        </pc:picChg>
        <pc:picChg chg="add del mod ord">
          <ac:chgData name="WALPOLE, Sam" userId="d0ccf4f3-36a9-4d07-9427-42001ac7439c" providerId="ADAL" clId="{A27DF2F1-2A09-4EE0-9C03-D58875C80AA5}" dt="2024-08-28T03:23:43.904" v="14559" actId="478"/>
          <ac:picMkLst>
            <pc:docMk/>
            <pc:sldMk cId="1718296240" sldId="291"/>
            <ac:picMk id="4" creationId="{8AC35C58-DD3B-6796-4E8A-073B45F42D09}"/>
          </ac:picMkLst>
        </pc:picChg>
        <pc:picChg chg="del">
          <ac:chgData name="WALPOLE, Sam" userId="d0ccf4f3-36a9-4d07-9427-42001ac7439c" providerId="ADAL" clId="{A27DF2F1-2A09-4EE0-9C03-D58875C80AA5}" dt="2024-08-28T03:22:25.822" v="14541" actId="478"/>
          <ac:picMkLst>
            <pc:docMk/>
            <pc:sldMk cId="1718296240" sldId="291"/>
            <ac:picMk id="11" creationId="{3CA556A2-2590-8187-C3F3-FC7ED5B22745}"/>
          </ac:picMkLst>
        </pc:picChg>
      </pc:sldChg>
      <pc:sldChg chg="addSp delSp modSp new del mod modNotes">
        <pc:chgData name="WALPOLE, Sam" userId="d0ccf4f3-36a9-4d07-9427-42001ac7439c" providerId="ADAL" clId="{A27DF2F1-2A09-4EE0-9C03-D58875C80AA5}" dt="2024-08-14T05:09:19.678" v="3953" actId="47"/>
        <pc:sldMkLst>
          <pc:docMk/>
          <pc:sldMk cId="3286621055" sldId="291"/>
        </pc:sldMkLst>
        <pc:spChg chg="del">
          <ac:chgData name="WALPOLE, Sam" userId="d0ccf4f3-36a9-4d07-9427-42001ac7439c" providerId="ADAL" clId="{A27DF2F1-2A09-4EE0-9C03-D58875C80AA5}" dt="2024-08-14T05:06:51.342" v="3923" actId="478"/>
          <ac:spMkLst>
            <pc:docMk/>
            <pc:sldMk cId="3286621055" sldId="291"/>
            <ac:spMk id="2" creationId="{3E513609-E83F-F3CB-108D-424AC2DF3C57}"/>
          </ac:spMkLst>
        </pc:spChg>
        <pc:spChg chg="del">
          <ac:chgData name="WALPOLE, Sam" userId="d0ccf4f3-36a9-4d07-9427-42001ac7439c" providerId="ADAL" clId="{A27DF2F1-2A09-4EE0-9C03-D58875C80AA5}" dt="2024-08-14T05:06:53.296" v="3924" actId="478"/>
          <ac:spMkLst>
            <pc:docMk/>
            <pc:sldMk cId="3286621055" sldId="291"/>
            <ac:spMk id="3" creationId="{78659E76-283B-AEED-A19E-85FF6095DBA8}"/>
          </ac:spMkLst>
        </pc:spChg>
        <pc:spChg chg="del">
          <ac:chgData name="WALPOLE, Sam" userId="d0ccf4f3-36a9-4d07-9427-42001ac7439c" providerId="ADAL" clId="{A27DF2F1-2A09-4EE0-9C03-D58875C80AA5}" dt="2024-08-14T05:06:55.165" v="3925" actId="478"/>
          <ac:spMkLst>
            <pc:docMk/>
            <pc:sldMk cId="3286621055" sldId="291"/>
            <ac:spMk id="4" creationId="{0F54EA0C-D989-5CB9-B116-BD692F97B426}"/>
          </ac:spMkLst>
        </pc:spChg>
        <pc:picChg chg="add del mod">
          <ac:chgData name="WALPOLE, Sam" userId="d0ccf4f3-36a9-4d07-9427-42001ac7439c" providerId="ADAL" clId="{A27DF2F1-2A09-4EE0-9C03-D58875C80AA5}" dt="2024-08-14T05:07:02.042" v="3927" actId="21"/>
          <ac:picMkLst>
            <pc:docMk/>
            <pc:sldMk cId="3286621055" sldId="291"/>
            <ac:picMk id="6" creationId="{ECAA6156-CF68-495C-84D0-24B81447BBBE}"/>
          </ac:picMkLst>
        </pc:picChg>
        <pc:picChg chg="add del mod">
          <ac:chgData name="WALPOLE, Sam" userId="d0ccf4f3-36a9-4d07-9427-42001ac7439c" providerId="ADAL" clId="{A27DF2F1-2A09-4EE0-9C03-D58875C80AA5}" dt="2024-08-14T05:07:33.215" v="3935" actId="21"/>
          <ac:picMkLst>
            <pc:docMk/>
            <pc:sldMk cId="3286621055" sldId="291"/>
            <ac:picMk id="8" creationId="{CA998BEF-FBE2-D715-000B-037CDCDFCB47}"/>
          </ac:picMkLst>
        </pc:picChg>
        <pc:picChg chg="add del mod">
          <ac:chgData name="WALPOLE, Sam" userId="d0ccf4f3-36a9-4d07-9427-42001ac7439c" providerId="ADAL" clId="{A27DF2F1-2A09-4EE0-9C03-D58875C80AA5}" dt="2024-08-14T05:08:30.147" v="3942" actId="21"/>
          <ac:picMkLst>
            <pc:docMk/>
            <pc:sldMk cId="3286621055" sldId="291"/>
            <ac:picMk id="10" creationId="{6ED8AAD6-9C43-1F87-B66D-257185F42809}"/>
          </ac:picMkLst>
        </pc:picChg>
        <pc:picChg chg="add del mod">
          <ac:chgData name="WALPOLE, Sam" userId="d0ccf4f3-36a9-4d07-9427-42001ac7439c" providerId="ADAL" clId="{A27DF2F1-2A09-4EE0-9C03-D58875C80AA5}" dt="2024-08-14T05:09:00.771" v="3948" actId="21"/>
          <ac:picMkLst>
            <pc:docMk/>
            <pc:sldMk cId="3286621055" sldId="291"/>
            <ac:picMk id="12" creationId="{DEDFD836-A70A-AE62-D1B3-B1F5306091F8}"/>
          </ac:picMkLst>
        </pc:picChg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457300016" sldId="291"/>
        </pc:sldMkLst>
      </pc:sldChg>
      <pc:sldChg chg="add del modNotes">
        <pc:chgData name="WALPOLE, Sam" userId="d0ccf4f3-36a9-4d07-9427-42001ac7439c" providerId="ADAL" clId="{A27DF2F1-2A09-4EE0-9C03-D58875C80AA5}" dt="2024-08-26T23:31:03.600" v="7779" actId="47"/>
        <pc:sldMkLst>
          <pc:docMk/>
          <pc:sldMk cId="3912441121" sldId="291"/>
        </pc:sldMkLst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817005146" sldId="292"/>
        </pc:sldMkLst>
      </pc:sldChg>
      <pc:sldChg chg="addSp delSp modSp add mod modNotes">
        <pc:chgData name="WALPOLE, Sam" userId="d0ccf4f3-36a9-4d07-9427-42001ac7439c" providerId="ADAL" clId="{A27DF2F1-2A09-4EE0-9C03-D58875C80AA5}" dt="2024-08-28T03:36:26.360" v="17861" actId="948"/>
        <pc:sldMkLst>
          <pc:docMk/>
          <pc:sldMk cId="1596234851" sldId="292"/>
        </pc:sldMkLst>
        <pc:picChg chg="add mod ord">
          <ac:chgData name="WALPOLE, Sam" userId="d0ccf4f3-36a9-4d07-9427-42001ac7439c" providerId="ADAL" clId="{A27DF2F1-2A09-4EE0-9C03-D58875C80AA5}" dt="2024-08-28T03:25:42.913" v="14583" actId="962"/>
          <ac:picMkLst>
            <pc:docMk/>
            <pc:sldMk cId="1596234851" sldId="292"/>
            <ac:picMk id="4" creationId="{0136A982-1877-B732-1113-8064669823C8}"/>
          </ac:picMkLst>
        </pc:picChg>
        <pc:picChg chg="del">
          <ac:chgData name="WALPOLE, Sam" userId="d0ccf4f3-36a9-4d07-9427-42001ac7439c" providerId="ADAL" clId="{A27DF2F1-2A09-4EE0-9C03-D58875C80AA5}" dt="2024-08-28T03:25:22.838" v="14577" actId="478"/>
          <ac:picMkLst>
            <pc:docMk/>
            <pc:sldMk cId="1596234851" sldId="292"/>
            <ac:picMk id="5" creationId="{6C784980-B86F-7D49-8163-265771A78C6D}"/>
          </ac:picMkLst>
        </pc:picChg>
      </pc:sldChg>
      <pc:sldChg chg="add del modNotes">
        <pc:chgData name="WALPOLE, Sam" userId="d0ccf4f3-36a9-4d07-9427-42001ac7439c" providerId="ADAL" clId="{A27DF2F1-2A09-4EE0-9C03-D58875C80AA5}" dt="2024-08-26T23:31:03.600" v="7779" actId="47"/>
        <pc:sldMkLst>
          <pc:docMk/>
          <pc:sldMk cId="2901597884" sldId="292"/>
        </pc:sldMkLst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057023269" sldId="293"/>
        </pc:sldMkLst>
      </pc:sldChg>
      <pc:sldChg chg="add del modNotes">
        <pc:chgData name="WALPOLE, Sam" userId="d0ccf4f3-36a9-4d07-9427-42001ac7439c" providerId="ADAL" clId="{A27DF2F1-2A09-4EE0-9C03-D58875C80AA5}" dt="2024-08-26T23:31:03.600" v="7779" actId="47"/>
        <pc:sldMkLst>
          <pc:docMk/>
          <pc:sldMk cId="3393370103" sldId="293"/>
        </pc:sldMkLst>
      </pc:sldChg>
      <pc:sldChg chg="add modNotes">
        <pc:chgData name="WALPOLE, Sam" userId="d0ccf4f3-36a9-4d07-9427-42001ac7439c" providerId="ADAL" clId="{A27DF2F1-2A09-4EE0-9C03-D58875C80AA5}" dt="2024-08-28T03:36:26.366" v="17877" actId="948"/>
        <pc:sldMkLst>
          <pc:docMk/>
          <pc:sldMk cId="3845734294" sldId="293"/>
        </pc:sldMkLst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93843913" sldId="294"/>
        </pc:sldMkLst>
      </pc:sldChg>
      <pc:sldChg chg="add del modNotes">
        <pc:chgData name="WALPOLE, Sam" userId="d0ccf4f3-36a9-4d07-9427-42001ac7439c" providerId="ADAL" clId="{A27DF2F1-2A09-4EE0-9C03-D58875C80AA5}" dt="2024-08-26T23:31:03.600" v="7779" actId="47"/>
        <pc:sldMkLst>
          <pc:docMk/>
          <pc:sldMk cId="3135596707" sldId="294"/>
        </pc:sldMkLst>
      </pc:sldChg>
      <pc:sldChg chg="addSp delSp modSp add mod modNotes">
        <pc:chgData name="WALPOLE, Sam" userId="d0ccf4f3-36a9-4d07-9427-42001ac7439c" providerId="ADAL" clId="{A27DF2F1-2A09-4EE0-9C03-D58875C80AA5}" dt="2024-08-28T03:36:26.373" v="17893" actId="948"/>
        <pc:sldMkLst>
          <pc:docMk/>
          <pc:sldMk cId="3776854847" sldId="294"/>
        </pc:sldMkLst>
        <pc:spChg chg="add del">
          <ac:chgData name="WALPOLE, Sam" userId="d0ccf4f3-36a9-4d07-9427-42001ac7439c" providerId="ADAL" clId="{A27DF2F1-2A09-4EE0-9C03-D58875C80AA5}" dt="2024-08-28T03:25:57.149" v="14586" actId="931"/>
          <ac:spMkLst>
            <pc:docMk/>
            <pc:sldMk cId="3776854847" sldId="294"/>
            <ac:spMk id="21" creationId="{73C38116-450A-DED7-8739-B2CA5EB6851F}"/>
          </ac:spMkLst>
        </pc:spChg>
        <pc:picChg chg="add mod">
          <ac:chgData name="WALPOLE, Sam" userId="d0ccf4f3-36a9-4d07-9427-42001ac7439c" providerId="ADAL" clId="{A27DF2F1-2A09-4EE0-9C03-D58875C80AA5}" dt="2024-08-28T03:25:57.149" v="14586" actId="931"/>
          <ac:picMkLst>
            <pc:docMk/>
            <pc:sldMk cId="3776854847" sldId="294"/>
            <ac:picMk id="3" creationId="{70D06694-803F-A96F-BA89-0A1B1C6FB34C}"/>
          </ac:picMkLst>
        </pc:picChg>
        <pc:picChg chg="del">
          <ac:chgData name="WALPOLE, Sam" userId="d0ccf4f3-36a9-4d07-9427-42001ac7439c" providerId="ADAL" clId="{A27DF2F1-2A09-4EE0-9C03-D58875C80AA5}" dt="2024-08-28T03:25:49.847" v="14584" actId="478"/>
          <ac:picMkLst>
            <pc:docMk/>
            <pc:sldMk cId="3776854847" sldId="294"/>
            <ac:picMk id="6" creationId="{C16D235B-29CF-2955-0D03-6DEBC3FCBAAE}"/>
          </ac:picMkLst>
        </pc:picChg>
        <pc:picChg chg="add mod ord">
          <ac:chgData name="WALPOLE, Sam" userId="d0ccf4f3-36a9-4d07-9427-42001ac7439c" providerId="ADAL" clId="{A27DF2F1-2A09-4EE0-9C03-D58875C80AA5}" dt="2024-08-28T03:26:16.095" v="14592" actId="962"/>
          <ac:picMkLst>
            <pc:docMk/>
            <pc:sldMk cId="3776854847" sldId="294"/>
            <ac:picMk id="7" creationId="{6BD51160-211A-CDEB-93BB-1BA348917587}"/>
          </ac:picMkLst>
        </pc:picChg>
      </pc:sldChg>
      <pc:sldChg chg="addSp delSp modSp add mod modNotes">
        <pc:chgData name="WALPOLE, Sam" userId="d0ccf4f3-36a9-4d07-9427-42001ac7439c" providerId="ADAL" clId="{A27DF2F1-2A09-4EE0-9C03-D58875C80AA5}" dt="2024-08-28T03:36:26.380" v="17909" actId="948"/>
        <pc:sldMkLst>
          <pc:docMk/>
          <pc:sldMk cId="1170012987" sldId="295"/>
        </pc:sldMkLst>
        <pc:picChg chg="add mod ord">
          <ac:chgData name="WALPOLE, Sam" userId="d0ccf4f3-36a9-4d07-9427-42001ac7439c" providerId="ADAL" clId="{A27DF2F1-2A09-4EE0-9C03-D58875C80AA5}" dt="2024-08-28T03:26:26.548" v="14596" actId="34135"/>
          <ac:picMkLst>
            <pc:docMk/>
            <pc:sldMk cId="1170012987" sldId="295"/>
            <ac:picMk id="2" creationId="{A5DC786E-ED1C-CB97-58DD-C9D77F981162}"/>
          </ac:picMkLst>
        </pc:picChg>
        <pc:picChg chg="del">
          <ac:chgData name="WALPOLE, Sam" userId="d0ccf4f3-36a9-4d07-9427-42001ac7439c" providerId="ADAL" clId="{A27DF2F1-2A09-4EE0-9C03-D58875C80AA5}" dt="2024-08-28T03:26:21.394" v="14593" actId="478"/>
          <ac:picMkLst>
            <pc:docMk/>
            <pc:sldMk cId="1170012987" sldId="295"/>
            <ac:picMk id="3" creationId="{AC931686-F604-CF09-4696-F0212A8E7F5E}"/>
          </ac:picMkLst>
        </pc:picChg>
      </pc:sldChg>
      <pc:sldChg chg="add del modNotes">
        <pc:chgData name="WALPOLE, Sam" userId="d0ccf4f3-36a9-4d07-9427-42001ac7439c" providerId="ADAL" clId="{A27DF2F1-2A09-4EE0-9C03-D58875C80AA5}" dt="2024-08-26T23:31:03.600" v="7779" actId="47"/>
        <pc:sldMkLst>
          <pc:docMk/>
          <pc:sldMk cId="1535912661" sldId="295"/>
        </pc:sldMkLst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2251593539" sldId="295"/>
        </pc:sldMkLst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778025096" sldId="296"/>
        </pc:sldMkLst>
      </pc:sldChg>
      <pc:sldChg chg="addSp delSp modSp add mod modNotes">
        <pc:chgData name="WALPOLE, Sam" userId="d0ccf4f3-36a9-4d07-9427-42001ac7439c" providerId="ADAL" clId="{A27DF2F1-2A09-4EE0-9C03-D58875C80AA5}" dt="2024-08-28T03:36:26.387" v="17925" actId="948"/>
        <pc:sldMkLst>
          <pc:docMk/>
          <pc:sldMk cId="4018100330" sldId="296"/>
        </pc:sldMkLst>
        <pc:picChg chg="add del mod">
          <ac:chgData name="WALPOLE, Sam" userId="d0ccf4f3-36a9-4d07-9427-42001ac7439c" providerId="ADAL" clId="{A27DF2F1-2A09-4EE0-9C03-D58875C80AA5}" dt="2024-08-28T03:23:03.245" v="14543" actId="21"/>
          <ac:picMkLst>
            <pc:docMk/>
            <pc:sldMk cId="4018100330" sldId="296"/>
            <ac:picMk id="4" creationId="{8AC35C58-DD3B-6796-4E8A-073B45F42D09}"/>
          </ac:picMkLst>
        </pc:picChg>
        <pc:picChg chg="add del mod">
          <ac:chgData name="WALPOLE, Sam" userId="d0ccf4f3-36a9-4d07-9427-42001ac7439c" providerId="ADAL" clId="{A27DF2F1-2A09-4EE0-9C03-D58875C80AA5}" dt="2024-08-28T03:24:58.375" v="14561" actId="21"/>
          <ac:picMkLst>
            <pc:docMk/>
            <pc:sldMk cId="4018100330" sldId="296"/>
            <ac:picMk id="6" creationId="{945D1745-2038-6492-EE2C-ED882E0FE76E}"/>
          </ac:picMkLst>
        </pc:picChg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1326077903" sldId="297"/>
        </pc:sldMkLst>
      </pc:sldChg>
      <pc:sldChg chg="add modNotes">
        <pc:chgData name="WALPOLE, Sam" userId="d0ccf4f3-36a9-4d07-9427-42001ac7439c" providerId="ADAL" clId="{A27DF2F1-2A09-4EE0-9C03-D58875C80AA5}" dt="2024-08-28T03:36:26.394" v="17941" actId="948"/>
        <pc:sldMkLst>
          <pc:docMk/>
          <pc:sldMk cId="2033699996" sldId="297"/>
        </pc:sldMkLst>
      </pc:sldChg>
      <pc:sldChg chg="add del modNotes">
        <pc:chgData name="WALPOLE, Sam" userId="d0ccf4f3-36a9-4d07-9427-42001ac7439c" providerId="ADAL" clId="{A27DF2F1-2A09-4EE0-9C03-D58875C80AA5}" dt="2024-08-26T23:31:03.600" v="7779" actId="47"/>
        <pc:sldMkLst>
          <pc:docMk/>
          <pc:sldMk cId="2403778213" sldId="298"/>
        </pc:sldMkLst>
      </pc:sldChg>
      <pc:sldChg chg="add del modNotes">
        <pc:chgData name="WALPOLE, Sam" userId="d0ccf4f3-36a9-4d07-9427-42001ac7439c" providerId="ADAL" clId="{A27DF2F1-2A09-4EE0-9C03-D58875C80AA5}" dt="2024-08-28T03:16:46.905" v="11261" actId="47"/>
        <pc:sldMkLst>
          <pc:docMk/>
          <pc:sldMk cId="3007500806" sldId="298"/>
        </pc:sldMkLst>
      </pc:sldChg>
      <pc:sldChg chg="add modNotes">
        <pc:chgData name="WALPOLE, Sam" userId="d0ccf4f3-36a9-4d07-9427-42001ac7439c" providerId="ADAL" clId="{A27DF2F1-2A09-4EE0-9C03-D58875C80AA5}" dt="2024-08-28T03:36:26.400" v="17957" actId="948"/>
        <pc:sldMkLst>
          <pc:docMk/>
          <pc:sldMk cId="3060612424" sldId="298"/>
        </pc:sldMkLst>
      </pc:sldChg>
      <pc:sldChg chg="add modNotes">
        <pc:chgData name="WALPOLE, Sam" userId="d0ccf4f3-36a9-4d07-9427-42001ac7439c" providerId="ADAL" clId="{A27DF2F1-2A09-4EE0-9C03-D58875C80AA5}" dt="2024-08-28T03:36:26.407" v="17973" actId="948"/>
        <pc:sldMkLst>
          <pc:docMk/>
          <pc:sldMk cId="773160730" sldId="299"/>
        </pc:sldMkLst>
      </pc:sldChg>
      <pc:sldChg chg="add modNotes">
        <pc:chgData name="WALPOLE, Sam" userId="d0ccf4f3-36a9-4d07-9427-42001ac7439c" providerId="ADAL" clId="{A27DF2F1-2A09-4EE0-9C03-D58875C80AA5}" dt="2024-08-28T03:36:26.414" v="17989" actId="948"/>
        <pc:sldMkLst>
          <pc:docMk/>
          <pc:sldMk cId="1937424594" sldId="300"/>
        </pc:sldMkLst>
      </pc:sldChg>
      <pc:sldChg chg="add modNotes">
        <pc:chgData name="WALPOLE, Sam" userId="d0ccf4f3-36a9-4d07-9427-42001ac7439c" providerId="ADAL" clId="{A27DF2F1-2A09-4EE0-9C03-D58875C80AA5}" dt="2024-08-28T03:36:26.421" v="18005" actId="948"/>
        <pc:sldMkLst>
          <pc:docMk/>
          <pc:sldMk cId="184792110" sldId="301"/>
        </pc:sldMkLst>
      </pc:sldChg>
      <pc:sldChg chg="add modNotes">
        <pc:chgData name="WALPOLE, Sam" userId="d0ccf4f3-36a9-4d07-9427-42001ac7439c" providerId="ADAL" clId="{A27DF2F1-2A09-4EE0-9C03-D58875C80AA5}" dt="2024-08-28T03:36:26.440" v="18053" actId="948"/>
        <pc:sldMkLst>
          <pc:docMk/>
          <pc:sldMk cId="2877201789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9A063-79F1-7D82-EA0E-B2205CE9E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D98FD-4037-9437-344B-9639AEAE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F288A-E1ED-49B9-812A-D008B3E34964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1FE34-4584-DB2E-0B89-564DE0B7F9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634AA-1375-0969-07E7-DD38E919DC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9FB1-E955-4B64-9092-33BCE1DD71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24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B2AB-D3A1-4576-BDC7-EBA2694CAF90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67788-0586-44A3-8BE2-A258BFDE96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39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38184-864B-C85C-D35C-58A8637E7F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4EEE583-DE18-3642-550E-1769ADB78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12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02D-DB1E-C8A8-A803-79E2B3E3C8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BA84414-E796-62D8-27A3-F0E1D09E8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09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12A8-90DF-428A-218A-4A1EC665D2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56FCA1E-6915-8CFD-39D5-31036C10B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3FE0-E878-A2A0-EAF9-6BB8321DAA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D48D78-D062-D82A-1787-0E385C35F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8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13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D119-999A-EEE8-1A62-380FD283EE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0F6BA88-C099-2FFE-FA5E-753823135C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33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14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0B2EF-9AD2-DC29-753B-0887E75021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EA3A945-9AAB-FA43-4F73-384FD4FE1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69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9270-4E3A-E987-0674-B16C8F7406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9C33181-62D1-37AD-FA03-3A9268B73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02D-DB1E-C8A8-A803-79E2B3E3C8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BA84414-E796-62D8-27A3-F0E1D09E8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4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12A8-90DF-428A-218A-4A1EC665D2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56FCA1E-6915-8CFD-39D5-31036C10B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3FE0-E878-A2A0-EAF9-6BB8321DAA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D48D78-D062-D82A-1787-0E385C35F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4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D119-999A-EEE8-1A62-380FD283EE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0F6BA88-C099-2FFE-FA5E-753823135C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6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0B2EF-9AD2-DC29-753B-0887E75021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EA3A945-9AAB-FA43-4F73-384FD4FE1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62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0B2EF-9AD2-DC29-753B-0887E75021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EA3A945-9AAB-FA43-4F73-384FD4FE1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62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9270-4E3A-E987-0674-B16C8F7406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9C33181-62D1-37AD-FA03-3A9268B73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79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02D-DB1E-C8A8-A803-79E2B3E3C8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BA84414-E796-62D8-27A3-F0E1D09E8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9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12A8-90DF-428A-218A-4A1EC665D2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56FCA1E-6915-8CFD-39D5-31036C10B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09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3FE0-E878-A2A0-EAF9-6BB8321DAA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D48D78-D062-D82A-1787-0E385C35F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63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3FE0-E878-A2A0-EAF9-6BB8321DAA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D48D78-D062-D82A-1787-0E385C35F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36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3FE0-E878-A2A0-EAF9-6BB8321DAA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D48D78-D062-D82A-1787-0E385C35F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01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27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D119-999A-EEE8-1A62-380FD283EE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0F6BA88-C099-2FFE-FA5E-753823135C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6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9270-4E3A-E987-0674-B16C8F7406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9C33181-62D1-37AD-FA03-3A9268B73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7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902D-DB1E-C8A8-A803-79E2B3E3C8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BA84414-E796-62D8-27A3-F0E1D09E8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9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12A8-90DF-428A-218A-4A1EC665D2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56FCA1E-6915-8CFD-39D5-31036C10B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0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3FE0-E878-A2A0-EAF9-6BB8321DAA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FD48D78-D062-D82A-1787-0E385C35F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6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D119-999A-EEE8-1A62-380FD283EE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0F6BA88-C099-2FFE-FA5E-753823135C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6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67788-0586-44A3-8BE2-A258BFDE9686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0B2EF-9AD2-DC29-753B-0887E75021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EA3A945-9AAB-FA43-4F73-384FD4FE1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6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1617C-2330-43C0-83CA-1B53F434AD03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B9270-4E3A-E987-0674-B16C8F7406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9C33181-62D1-37AD-FA03-3A9268B73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1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EBD6-2F10-18F0-40C7-B3C6D1D7E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85F37-61A3-EB81-ABAA-2EC16D5A3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06C6E-4D0E-54E5-1A29-92629616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01850-8DE0-E777-563A-5E23DD9E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BF6F8-D124-B583-20EB-894A3573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61BD51-888F-8C2B-C0C1-795153BD3C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8668" y="3738563"/>
            <a:ext cx="1629281" cy="1378186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33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2EF9-CFC5-C5A8-5C84-12827563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3E35-8FB7-4BD4-DB57-72BF21C2D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E9D60-7D31-F2E0-7BD3-72BE486F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BCA2-8EA1-47F4-E4C4-32A68E34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F573-21CB-AC18-A5DA-D562E027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7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A23C9-3329-CDE4-B0AF-EE0EAB7E5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5CFD2-12B8-1F01-52AA-1B9706DB7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51448-E86B-EC45-D352-2309E412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60DBF-C0A9-445B-B595-6A7B5212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B6ED6-0D4F-9EA0-2AC7-158BC0E0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5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6B45-1C80-34C4-795E-FD47BEFA1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 dirty="0"/>
              <a:t>Click to add slide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9623-FC11-56F7-D6B4-F3D7D6E97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3"/>
            <a:ext cx="5076825" cy="4141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83D258A-47C9-0016-D8D1-F6A8D8B184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6084" y="1808163"/>
            <a:ext cx="5076825" cy="4141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9A8-8E91-578B-3DDF-D61DC9F20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noProof="0" dirty="0"/>
              <a:t>[To add a Presentation Title, go to the Insert tab &gt; Header &amp; Footer &gt; enter the title in the Footer field &gt; Apply to All]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3E47-968F-5D72-2386-008A59729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1AC02D-1AD6-9DBC-4710-7B4F926243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4172" y="4630366"/>
            <a:ext cx="1592296" cy="114178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49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LHS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6B45-1C80-34C4-795E-FD47BEFA1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 dirty="0"/>
              <a:t>Click to add slide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49623-FC11-56F7-D6B4-F3D7D6E97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3"/>
            <a:ext cx="5076825" cy="4141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 dirty="0"/>
          </a:p>
        </p:txBody>
      </p:sp>
      <p:sp>
        <p:nvSpPr>
          <p:cNvPr id="8" name="Picture Placeholder 7" descr="Image Placeholder">
            <a:extLst>
              <a:ext uri="{FF2B5EF4-FFF2-40B4-BE49-F238E27FC236}">
                <a16:creationId xmlns:a16="http://schemas.microsoft.com/office/drawing/2014/main" id="{BC99C403-6B62-C078-AFF5-3C4A10E48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08163"/>
            <a:ext cx="5067300" cy="4141787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AU" noProof="0" dirty="0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809A8-8E91-578B-3DDF-D61DC9F20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noProof="0" dirty="0"/>
              <a:t>[To add a Presentation Title, go to the Insert tab &gt; Header &amp; Footer &gt; enter the title in the Footer field &gt; Apply to All]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43E47-968F-5D72-2386-008A59729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38CA74-BAF1-4F4D-2486-511115284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5052" y="4756826"/>
            <a:ext cx="1552778" cy="1020087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303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Full Width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A34EF-CFDD-70DD-88DA-AEE14095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7B90D30B-C5D8-286C-D2D2-0225FED3D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1808163"/>
            <a:ext cx="10512425" cy="4141787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noProof="0" dirty="0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8E786-9F82-EC2F-6600-F6755441D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noProof="0" dirty="0"/>
              <a:t>[To add a Presentation Title, go to the Insert tab &gt; Header &amp; Footer &gt; enter the title in the Footer field &gt; Apply to All]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5B3C4-0B71-F92B-3B2D-9E9169642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3F2B1-4266-4ED4-AC2C-DB487684831E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238BEE-1F18-BF4C-75AB-3CF5688571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8637" y="4591455"/>
            <a:ext cx="1705380" cy="118981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21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EA0E-4ED8-472D-A7BA-EE5EC013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A846-18BE-9F7B-2D4D-19FEC2CC6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B408-1C78-126D-98A7-0E305CC0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C3C8-8BF9-DCE2-C70E-4205CA5F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F40F-69A9-BD4E-CF8A-E312D395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E31EB2-DDD0-33D3-7B7C-19E2BB722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6547" y="4844375"/>
            <a:ext cx="1727470" cy="119589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35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4924-98A9-0098-1E52-2B8D3CA8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732A7-3F67-D9DB-4F01-7A3AD213A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A091E-F7D5-48E2-3BC0-F2F481E8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A5CBB-B412-0ABF-035D-07519A7C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B633-1A35-3BB5-7730-2836D51B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4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514D-D26D-8C5A-C4FA-5A2ABC0BF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5923-B80D-FE63-0AE9-E46F67DE6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305DF-017F-AB0A-2AE2-626D702C3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3C115-7FB1-0E56-F3CA-CB042D73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0A80-CD0C-41A9-DA5B-3A83DDDA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F634-125C-28AF-818A-D4328FF6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3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5AC9-A894-D240-5AD5-4C96BF79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5861E-8421-8671-D34A-F1560FF66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234F8-8F38-C9D6-EB7B-144E983E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9F01A-9D05-354B-FD8B-62660B3C4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2707C-0AA9-5B4A-1CAF-3D8FD4DB2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67BF0-8E99-4722-06B0-AD628744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73C9B-7880-EF45-2FB4-9DB656B0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BAB02-EC85-2321-0E86-DCB0AF2E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54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C3A0-68CB-8F42-B88D-05E61F69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F9850-432E-D82D-355F-2A7AA431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66486-9125-1D23-8527-E6AA7193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45C4C-C209-0724-B43D-6D221BF8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5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8F6CA-8399-6241-3F12-6AB67B57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23F56-B98B-2DCC-79EA-3611F8EE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B1B71-7C58-482E-E3FE-559E1F3D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636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DD853-45DD-E3AC-D7B0-8F2C77BF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5E02-7132-6E9A-80B5-E19717BC0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2804D-0E69-E907-9AF3-0CC924358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B040F-4FCC-111E-B22A-BC066E3F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022E7-B59D-7F81-93C9-FE167A4E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266D1-6966-CFDC-929B-7351FD77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10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4D2D-FA5E-F45B-762B-5694CD33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5B4D6-2972-3738-7580-EC1373F34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8A824-E291-966F-812D-A916EC371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8FBD8-891F-AE2D-49BD-52531E12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1D00B-2158-8E06-DD20-C0FAD284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FAD13-EB8E-A84F-F1D3-3385A8F0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43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0E560-6AB4-6487-DF03-6388BE2F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CACA-8BAD-E3FA-2DD8-008638032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B4B65-13B7-6451-6D72-4CAE105DD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F9160-ED5D-4410-B0E6-98F9544599CA}" type="datetimeFigureOut">
              <a:rPr lang="en-AU" smtClean="0"/>
              <a:t>28/08/2024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AA1E-3BC4-55D7-7034-176DFE057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2DA9-9AE3-3F46-30D2-D2C3C7DAF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0F4A0D-582B-4DC6-9331-3945A2ACA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08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B117AD04-453A-3A41-276A-056FBB5DBD62}"/>
              </a:ext>
            </a:extLst>
          </p:cNvPr>
          <p:cNvSpPr txBox="1">
            <a:spLocks/>
          </p:cNvSpPr>
          <p:nvPr/>
        </p:nvSpPr>
        <p:spPr>
          <a:xfrm>
            <a:off x="796413" y="565876"/>
            <a:ext cx="10599174" cy="574866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Instructions: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To include your logo: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On each slide click on the image icon in the placeholder box.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your image and select </a:t>
            </a:r>
            <a:r>
              <a:rPr lang="en-AU" i="1" dirty="0"/>
              <a:t>open.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the </a:t>
            </a:r>
            <a:r>
              <a:rPr lang="en-AU" i="1" dirty="0"/>
              <a:t>Crop </a:t>
            </a:r>
            <a:r>
              <a:rPr lang="en-AU" dirty="0"/>
              <a:t>dropdown at the top right of the navigation bar under </a:t>
            </a:r>
            <a:r>
              <a:rPr lang="en-AU" i="1" dirty="0"/>
              <a:t>Picture Format.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Fit </a:t>
            </a:r>
            <a:r>
              <a:rPr lang="en-AU" dirty="0"/>
              <a:t>from the dropdown options.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Scale and position your logo as required.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To delete slides: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When your design is complete, select this slide and every other slide you don’t want to keep and click </a:t>
            </a:r>
            <a:r>
              <a:rPr lang="en-AU" i="1" dirty="0"/>
              <a:t>Delete </a:t>
            </a:r>
            <a:r>
              <a:rPr lang="en-AU" dirty="0"/>
              <a:t>on your keyboard.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To save and export your document as an image: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Save</a:t>
            </a:r>
            <a:r>
              <a:rPr lang="en-AU" dirty="0"/>
              <a:t>. Save your file to where you would like it located.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Again, 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Export from the options that appear.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Change File Type</a:t>
            </a:r>
            <a:r>
              <a:rPr lang="en-A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PNG </a:t>
            </a:r>
            <a:r>
              <a:rPr lang="en-AU" dirty="0"/>
              <a:t>or </a:t>
            </a:r>
            <a:r>
              <a:rPr lang="en-AU" i="1" dirty="0"/>
              <a:t>JPEG </a:t>
            </a:r>
            <a:r>
              <a:rPr lang="en-AU" dirty="0"/>
              <a:t>from the options that appear. Then select </a:t>
            </a:r>
            <a:r>
              <a:rPr lang="en-AU" i="1" dirty="0"/>
              <a:t>Save As.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Navigate to where you want your logo saved and select the file and select </a:t>
            </a:r>
            <a:r>
              <a:rPr lang="en-AU" i="1"/>
              <a:t>save</a:t>
            </a:r>
            <a:r>
              <a:rPr lang="en-AU"/>
              <a:t>.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pPr marL="0" indent="0">
              <a:buNone/>
            </a:pPr>
            <a:r>
              <a:rPr lang="en-AU" sz="3500" b="1" dirty="0"/>
              <a:t>Slides 20 – 27 can be used as a presentation explaining what is International Day of People of Disability.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1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9B24C-54CA-4FB2-9B8C-ACDED9CA9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FEC0A-3E58-0498-40FD-B32C284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sp>
        <p:nvSpPr>
          <p:cNvPr id="4" name="Picture Placeholder 3" descr="Image Placeholder">
            <a:extLst>
              <a:ext uri="{FF2B5EF4-FFF2-40B4-BE49-F238E27FC236}">
                <a16:creationId xmlns:a16="http://schemas.microsoft.com/office/drawing/2014/main" id="{22B22958-3F94-56DE-2FA4-BA7C1A1D61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276" y="1808164"/>
            <a:ext cx="10841808" cy="37074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DC0F4BE-AD35-D950-6694-B14400E74D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5" y="597433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7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6D235B-29CF-2955-0D03-6DEBC3FC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625B1-212B-17FC-5472-0B6AB6B7DD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4"/>
            <a:ext cx="5076825" cy="36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E6F6B-AFCE-09BB-94CB-2E33809C1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6084" y="1808164"/>
            <a:ext cx="5241999" cy="36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9B3B96-4610-87C0-147F-CBDC89E65785}"/>
              </a:ext>
            </a:extLst>
          </p:cNvPr>
          <p:cNvSpPr txBox="1">
            <a:spLocks/>
          </p:cNvSpPr>
          <p:nvPr/>
        </p:nvSpPr>
        <p:spPr>
          <a:xfrm>
            <a:off x="839788" y="560390"/>
            <a:ext cx="527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3C38116-450A-DED7-8739-B2CA5EB68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5" y="816770"/>
            <a:ext cx="1088208" cy="669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1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31686-F604-CF09-4696-F0212A8E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277A8-1514-68C7-A69A-B4898ECA33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3"/>
            <a:ext cx="5076825" cy="3830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17" name="Picture Placeholder 16" descr="Image Placeholder">
            <a:extLst>
              <a:ext uri="{FF2B5EF4-FFF2-40B4-BE49-F238E27FC236}">
                <a16:creationId xmlns:a16="http://schemas.microsoft.com/office/drawing/2014/main" id="{BEF16E59-AC42-AAAB-18CC-4C3AE9FEC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7" y="1808164"/>
            <a:ext cx="5242695" cy="3697692"/>
          </a:xfrm>
        </p:spPr>
        <p:txBody>
          <a:bodyPr/>
          <a:lstStyle/>
          <a:p>
            <a:pPr marL="0" indent="0" algn="ctr">
              <a:buNone/>
            </a:pPr>
            <a:endParaRPr lang="en-AU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63F6966-2796-4AD5-36F1-2AAE7B3D1A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4" y="592040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6E1E79-2AD6-599C-66AB-9CBD68D6C269}"/>
              </a:ext>
            </a:extLst>
          </p:cNvPr>
          <p:cNvSpPr txBox="1">
            <a:spLocks/>
          </p:cNvSpPr>
          <p:nvPr/>
        </p:nvSpPr>
        <p:spPr>
          <a:xfrm>
            <a:off x="839788" y="560390"/>
            <a:ext cx="527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328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ternational Day of People with Disability logo.">
            <a:extLst>
              <a:ext uri="{FF2B5EF4-FFF2-40B4-BE49-F238E27FC236}">
                <a16:creationId xmlns:a16="http://schemas.microsoft.com/office/drawing/2014/main" id="{73AF7617-5ADC-1EEC-AFEB-EB37B69E8F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0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background with the International Day of People with Disability logo.">
            <a:extLst>
              <a:ext uri="{FF2B5EF4-FFF2-40B4-BE49-F238E27FC236}">
                <a16:creationId xmlns:a16="http://schemas.microsoft.com/office/drawing/2014/main" id="{945D1745-2038-6492-EE2C-ED882E0FE7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2800043-A56E-6227-E530-541A060A1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756" y="650317"/>
            <a:ext cx="1600844" cy="1264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0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11CF87-5101-9D98-E40C-DDE12E7B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139" y="2928129"/>
            <a:ext cx="7333444" cy="609398"/>
          </a:xfrm>
        </p:spPr>
        <p:txBody>
          <a:bodyPr>
            <a:noAutofit/>
          </a:bodyPr>
          <a:lstStyle/>
          <a:p>
            <a:pPr algn="l"/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BCE8EB-AB0E-FCC5-382E-E269410DE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614" y="3622074"/>
            <a:ext cx="7333444" cy="332399"/>
          </a:xfrm>
        </p:spPr>
        <p:txBody>
          <a:bodyPr>
            <a:normAutofit/>
          </a:bodyPr>
          <a:lstStyle/>
          <a:p>
            <a:pPr algn="l"/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1829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6A982-1877-B732-1113-80646698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ACE2-497E-6BCC-6743-69272BF9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24" y="1524000"/>
            <a:ext cx="7050859" cy="388819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pPr marL="0" indent="0">
              <a:buNone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8C58CDD-22E5-9550-F3F5-E0D7C3D5F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29875" y="595179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34CED-A5C2-3D83-6F93-FA86314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7" y="365125"/>
            <a:ext cx="23915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pic>
        <p:nvPicPr>
          <p:cNvPr id="2" name="Picture 1" descr="The International Day of People with Disability logo.">
            <a:extLst>
              <a:ext uri="{FF2B5EF4-FFF2-40B4-BE49-F238E27FC236}">
                <a16:creationId xmlns:a16="http://schemas.microsoft.com/office/drawing/2014/main" id="{4D035A16-D854-5D81-94C2-E792E45C57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5766" r="29099" b="48048"/>
          <a:stretch/>
        </p:blipFill>
        <p:spPr>
          <a:xfrm>
            <a:off x="0" y="3690552"/>
            <a:ext cx="3793308" cy="31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3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9B24C-54CA-4FB2-9B8C-ACDED9CA9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FEC0A-3E58-0498-40FD-B32C284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sp>
        <p:nvSpPr>
          <p:cNvPr id="4" name="Picture Placeholder 3" descr="Image Placeholder">
            <a:extLst>
              <a:ext uri="{FF2B5EF4-FFF2-40B4-BE49-F238E27FC236}">
                <a16:creationId xmlns:a16="http://schemas.microsoft.com/office/drawing/2014/main" id="{22B22958-3F94-56DE-2FA4-BA7C1A1D61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276" y="1808164"/>
            <a:ext cx="10841808" cy="37074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DC0F4BE-AD35-D950-6694-B14400E74D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5" y="597433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3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51160-211A-CDEB-93BB-1BA348917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625B1-212B-17FC-5472-0B6AB6B7DD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4"/>
            <a:ext cx="5076825" cy="36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E6F6B-AFCE-09BB-94CB-2E33809C1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6084" y="1808164"/>
            <a:ext cx="5241999" cy="36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9B3B96-4610-87C0-147F-CBDC89E65785}"/>
              </a:ext>
            </a:extLst>
          </p:cNvPr>
          <p:cNvSpPr txBox="1">
            <a:spLocks/>
          </p:cNvSpPr>
          <p:nvPr/>
        </p:nvSpPr>
        <p:spPr>
          <a:xfrm>
            <a:off x="839788" y="560390"/>
            <a:ext cx="527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3C38116-450A-DED7-8739-B2CA5EB68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5" y="816770"/>
            <a:ext cx="1088208" cy="669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5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C786E-ED1C-CB97-58DD-C9D77F98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277A8-1514-68C7-A69A-B4898ECA33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3"/>
            <a:ext cx="5076825" cy="3830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17" name="Picture Placeholder 16" descr="Image Placeholder">
            <a:extLst>
              <a:ext uri="{FF2B5EF4-FFF2-40B4-BE49-F238E27FC236}">
                <a16:creationId xmlns:a16="http://schemas.microsoft.com/office/drawing/2014/main" id="{BEF16E59-AC42-AAAB-18CC-4C3AE9FEC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7" y="1808164"/>
            <a:ext cx="5242695" cy="3697692"/>
          </a:xfrm>
        </p:spPr>
        <p:txBody>
          <a:bodyPr/>
          <a:lstStyle/>
          <a:p>
            <a:pPr marL="0" indent="0" algn="ctr">
              <a:buNone/>
            </a:pPr>
            <a:endParaRPr lang="en-AU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63F6966-2796-4AD5-36F1-2AAE7B3D1A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4" y="592040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6E1E79-2AD6-599C-66AB-9CBD68D6C269}"/>
              </a:ext>
            </a:extLst>
          </p:cNvPr>
          <p:cNvSpPr txBox="1">
            <a:spLocks/>
          </p:cNvSpPr>
          <p:nvPr/>
        </p:nvSpPr>
        <p:spPr>
          <a:xfrm>
            <a:off x="839788" y="560390"/>
            <a:ext cx="527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7001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ternational Day of People with Disability logo.">
            <a:extLst>
              <a:ext uri="{FF2B5EF4-FFF2-40B4-BE49-F238E27FC236}">
                <a16:creationId xmlns:a16="http://schemas.microsoft.com/office/drawing/2014/main" id="{73AF7617-5ADC-1EEC-AFEB-EB37B69E8F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the International Day of People with Disability logo.">
            <a:extLst>
              <a:ext uri="{FF2B5EF4-FFF2-40B4-BE49-F238E27FC236}">
                <a16:creationId xmlns:a16="http://schemas.microsoft.com/office/drawing/2014/main" id="{77ECC4A8-0C7B-1EA5-D7DC-D8BEB51890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2800043-A56E-6227-E530-541A060A1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756" y="650317"/>
            <a:ext cx="1600844" cy="1264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0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11CF87-5101-9D98-E40C-DDE12E7B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139" y="2928129"/>
            <a:ext cx="7333444" cy="609398"/>
          </a:xfrm>
        </p:spPr>
        <p:txBody>
          <a:bodyPr>
            <a:noAutofit/>
          </a:bodyPr>
          <a:lstStyle/>
          <a:p>
            <a:pPr algn="l"/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BCE8EB-AB0E-FCC5-382E-E269410DE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614" y="3622074"/>
            <a:ext cx="7333444" cy="332399"/>
          </a:xfrm>
        </p:spPr>
        <p:txBody>
          <a:bodyPr>
            <a:normAutofit/>
          </a:bodyPr>
          <a:lstStyle/>
          <a:p>
            <a:pPr algn="l"/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3484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he International Day of People with Disability logo.">
            <a:extLst>
              <a:ext uri="{FF2B5EF4-FFF2-40B4-BE49-F238E27FC236}">
                <a16:creationId xmlns:a16="http://schemas.microsoft.com/office/drawing/2014/main" id="{FE56D305-863F-3FA9-8AF5-43EA627E86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11CF87-5101-9D98-E40C-DDE12E7B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139" y="2928129"/>
            <a:ext cx="7333444" cy="609398"/>
          </a:xfrm>
        </p:spPr>
        <p:txBody>
          <a:bodyPr>
            <a:noAutofit/>
          </a:bodyPr>
          <a:lstStyle/>
          <a:p>
            <a:pPr algn="l"/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BCE8EB-AB0E-FCC5-382E-E269410DE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614" y="3622074"/>
            <a:ext cx="7333444" cy="332399"/>
          </a:xfrm>
        </p:spPr>
        <p:txBody>
          <a:bodyPr>
            <a:normAutofit/>
          </a:bodyPr>
          <a:lstStyle/>
          <a:p>
            <a:pPr algn="l"/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3369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E85B0-D366-BAF3-7CD6-AB50732DB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ACE2-497E-6BCC-6743-69272BF9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24" y="1524000"/>
            <a:ext cx="7050859" cy="3888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i="0" u="none" strike="noStrike" baseline="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Day of People with Disability (</a:t>
            </a:r>
            <a:r>
              <a:rPr lang="en-AU" sz="1800" b="1" i="0" u="none" strike="noStrike" baseline="0" dirty="0" err="1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IDPwD</a:t>
            </a:r>
            <a:r>
              <a:rPr lang="en-AU" sz="1800" b="1" i="0" u="none" strike="noStrike" baseline="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AU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AU" sz="1800" b="1" i="0" u="none" strike="noStrike" baseline="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Nations (UN) observed day recognised on 3 December</a:t>
            </a:r>
            <a:r>
              <a:rPr lang="en-AU" sz="1800" i="0" u="none" strike="noStrike" baseline="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year. The aim of </a:t>
            </a:r>
            <a:r>
              <a:rPr lang="en-AU" sz="180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IDPwD</a:t>
            </a:r>
            <a:r>
              <a:rPr lang="en-AU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to raise awareness, understanding and acceptance of the </a:t>
            </a:r>
            <a:r>
              <a:rPr lang="en-AU" sz="1800" b="1" i="0" u="none" strike="noStrike" baseline="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5.5 million people with disability in Australia</a:t>
            </a:r>
            <a:r>
              <a:rPr lang="en-AU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AU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1992, the UN declared 3 December as International Day of Disabled Persons. Each year the UN announces a theme that gives a focus for society to remove barriers for people with disability and become more inclusive. 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sz="1800" b="1" i="0" u="none" strike="noStrike" baseline="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800" b="1" i="0" u="none" strike="noStrike" baseline="0" dirty="0" err="1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IDPwD</a:t>
            </a:r>
            <a:r>
              <a:rPr lang="en-AU" sz="1800" b="1" i="0" u="none" strike="noStrike" baseline="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joint effort between government, schools, organisations, community groups, businesses and individuals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Australian Government has been supporting </a:t>
            </a:r>
            <a:r>
              <a:rPr lang="en-AU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IDPwD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1996. Through the Department of Social Services, it promotes and raises awareness of </a:t>
            </a:r>
            <a:r>
              <a:rPr lang="en-AU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IDPwD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3 December and throughout the year. </a:t>
            </a:r>
          </a:p>
        </p:txBody>
      </p:sp>
      <p:pic>
        <p:nvPicPr>
          <p:cNvPr id="15" name="Picture 14" descr="International Day of People with Disability logo.">
            <a:extLst>
              <a:ext uri="{FF2B5EF4-FFF2-40B4-BE49-F238E27FC236}">
                <a16:creationId xmlns:a16="http://schemas.microsoft.com/office/drawing/2014/main" id="{1BA4B4AE-F41D-C699-17AD-EE7CC3E4C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5766" r="29099" b="48048"/>
          <a:stretch/>
        </p:blipFill>
        <p:spPr>
          <a:xfrm>
            <a:off x="0" y="3690552"/>
            <a:ext cx="3793308" cy="31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12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ernational Day of People with Disability logo.">
            <a:extLst>
              <a:ext uri="{FF2B5EF4-FFF2-40B4-BE49-F238E27FC236}">
                <a16:creationId xmlns:a16="http://schemas.microsoft.com/office/drawing/2014/main" id="{CCA95FAB-9430-27E0-63B3-22FDAA9596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562931"/>
            <a:ext cx="7200000" cy="35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 infographics. The topmost features 5 stylised humans with 1 of the 5 shaded, indicating 1 in 5. The second features 10 stylised humans with 1 of the 10 shaded, indicating 1 in 10. The third features 10 stylised humans with 6 of the 10 shaded, indicating 6 in 10.">
            <a:extLst>
              <a:ext uri="{FF2B5EF4-FFF2-40B4-BE49-F238E27FC236}">
                <a16:creationId xmlns:a16="http://schemas.microsoft.com/office/drawing/2014/main" id="{71EE1618-D42A-ABDC-C5EF-9143C268B5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E20549-EEF1-4829-4FF2-AC58A477E38F}"/>
              </a:ext>
            </a:extLst>
          </p:cNvPr>
          <p:cNvSpPr txBox="1">
            <a:spLocks/>
          </p:cNvSpPr>
          <p:nvPr/>
        </p:nvSpPr>
        <p:spPr>
          <a:xfrm>
            <a:off x="2570570" y="1458697"/>
            <a:ext cx="7050859" cy="400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5.5 million people </a:t>
            </a:r>
            <a:r>
              <a:rPr lang="en-AU" sz="1800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disability live in Australia – </a:t>
            </a: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that’s 1 in 5 people.</a:t>
            </a:r>
            <a:endParaRPr lang="en-AU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09F95F-BED2-7DF4-C689-BC3E20890233}"/>
              </a:ext>
            </a:extLst>
          </p:cNvPr>
          <p:cNvSpPr txBox="1">
            <a:spLocks/>
          </p:cNvSpPr>
          <p:nvPr/>
        </p:nvSpPr>
        <p:spPr>
          <a:xfrm>
            <a:off x="2570570" y="3300557"/>
            <a:ext cx="7050859" cy="400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i="0" u="none" strike="noStrike" baseline="0" dirty="0">
                <a:solidFill>
                  <a:srgbClr val="002E5F"/>
                </a:solidFill>
                <a:latin typeface="DIN"/>
              </a:rPr>
              <a:t>1 in 10 people </a:t>
            </a:r>
            <a:r>
              <a:rPr lang="en-AU" sz="1800" i="0" u="none" strike="noStrike" baseline="0" dirty="0">
                <a:solidFill>
                  <a:srgbClr val="002E5F"/>
                </a:solidFill>
                <a:latin typeface="DIN"/>
              </a:rPr>
              <a:t>with disability have experienced </a:t>
            </a:r>
            <a:r>
              <a:rPr lang="en-AU" sz="1800" b="1" i="0" u="none" strike="noStrike" baseline="0" dirty="0">
                <a:solidFill>
                  <a:srgbClr val="002E5F"/>
                </a:solidFill>
                <a:latin typeface="DIN"/>
              </a:rPr>
              <a:t>discrimination.</a:t>
            </a:r>
            <a:r>
              <a:rPr lang="en-AU" sz="1800" i="0" u="none" strike="noStrike" baseline="0" dirty="0">
                <a:solidFill>
                  <a:srgbClr val="002E5F"/>
                </a:solidFill>
                <a:latin typeface="DIN"/>
              </a:rPr>
              <a:t> </a:t>
            </a:r>
            <a:endParaRPr lang="en-AU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3B5203-2F79-5664-A8A2-14E2E7B79CDE}"/>
              </a:ext>
            </a:extLst>
          </p:cNvPr>
          <p:cNvSpPr txBox="1"/>
          <p:nvPr/>
        </p:nvSpPr>
        <p:spPr>
          <a:xfrm>
            <a:off x="2847701" y="5143202"/>
            <a:ext cx="6496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b="1" i="0" u="none" strike="noStrike" baseline="0" dirty="0">
                <a:solidFill>
                  <a:srgbClr val="002E5F"/>
                </a:solidFill>
                <a:latin typeface="DIN"/>
              </a:rPr>
              <a:t>More than half </a:t>
            </a:r>
            <a:r>
              <a:rPr lang="en-AU" sz="1800" i="0" u="none" strike="noStrike" baseline="0" dirty="0">
                <a:solidFill>
                  <a:srgbClr val="002E5F"/>
                </a:solidFill>
                <a:latin typeface="DIN"/>
              </a:rPr>
              <a:t>of all older persons in Australia live with disability. 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E7302-D748-FE5A-2FAC-5D31AB32EECA}"/>
              </a:ext>
            </a:extLst>
          </p:cNvPr>
          <p:cNvSpPr txBox="1"/>
          <p:nvPr/>
        </p:nvSpPr>
        <p:spPr>
          <a:xfrm>
            <a:off x="860899" y="6029076"/>
            <a:ext cx="1872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b="0" i="0" u="none" strike="noStrike" baseline="0" dirty="0">
                <a:solidFill>
                  <a:srgbClr val="221E1F"/>
                </a:solidFill>
                <a:latin typeface="DIN"/>
              </a:rPr>
              <a:t>Source: Disability, Ageing and Carers,</a:t>
            </a:r>
          </a:p>
          <a:p>
            <a:r>
              <a:rPr lang="en-AU" sz="800" b="0" i="0" u="none" strike="noStrike" baseline="0" dirty="0">
                <a:solidFill>
                  <a:srgbClr val="221E1F"/>
                </a:solidFill>
                <a:latin typeface="DIN"/>
              </a:rPr>
              <a:t>Australia survey 2022, Australian Bureau</a:t>
            </a:r>
          </a:p>
          <a:p>
            <a:r>
              <a:rPr lang="en-AU" sz="800" b="0" i="0" u="none" strike="noStrike" baseline="0" dirty="0">
                <a:solidFill>
                  <a:srgbClr val="221E1F"/>
                </a:solidFill>
                <a:latin typeface="DIN"/>
              </a:rPr>
              <a:t>of Statistics www.abs.gov.au/disability 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193742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o pie charts side by side. The chart on the left indicates 37%, the chart on the right indicating 56%.">
            <a:extLst>
              <a:ext uri="{FF2B5EF4-FFF2-40B4-BE49-F238E27FC236}">
                <a16:creationId xmlns:a16="http://schemas.microsoft.com/office/drawing/2014/main" id="{8F2E37F9-64A0-FFB8-0365-6E2C4BC5D5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18C0E4-D219-C089-E07E-AFA73C426256}"/>
              </a:ext>
            </a:extLst>
          </p:cNvPr>
          <p:cNvSpPr txBox="1">
            <a:spLocks/>
          </p:cNvSpPr>
          <p:nvPr/>
        </p:nvSpPr>
        <p:spPr>
          <a:xfrm>
            <a:off x="2290351" y="3688091"/>
            <a:ext cx="3222176" cy="15370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i="0" u="none" strike="noStrike" baseline="0" dirty="0">
                <a:solidFill>
                  <a:srgbClr val="002E5F"/>
                </a:solidFill>
                <a:latin typeface="DIN"/>
              </a:rPr>
              <a:t>Around 1 in 3 people with disability have severe or profound disability. </a:t>
            </a:r>
            <a:endParaRPr lang="en-A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5DB7C-7A5B-20E7-B707-98486FF0F1B4}"/>
              </a:ext>
            </a:extLst>
          </p:cNvPr>
          <p:cNvSpPr txBox="1">
            <a:spLocks/>
          </p:cNvSpPr>
          <p:nvPr/>
        </p:nvSpPr>
        <p:spPr>
          <a:xfrm>
            <a:off x="6688182" y="3688091"/>
            <a:ext cx="3222176" cy="15370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i="0" u="none" strike="noStrike" baseline="0" dirty="0">
                <a:solidFill>
                  <a:srgbClr val="002E5F"/>
                </a:solidFill>
                <a:latin typeface="DIN"/>
              </a:rPr>
              <a:t>56% of people with disability aged 15-64 have a job. </a:t>
            </a:r>
            <a:endParaRPr lang="en-AU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DF0FC-4A18-7880-BF8E-7041C0E30A34}"/>
              </a:ext>
            </a:extLst>
          </p:cNvPr>
          <p:cNvSpPr txBox="1"/>
          <p:nvPr/>
        </p:nvSpPr>
        <p:spPr>
          <a:xfrm>
            <a:off x="860899" y="6029076"/>
            <a:ext cx="1872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b="0" i="0" u="none" strike="noStrike" baseline="0" dirty="0">
                <a:solidFill>
                  <a:srgbClr val="221E1F"/>
                </a:solidFill>
                <a:latin typeface="DIN"/>
              </a:rPr>
              <a:t>Source: Disability, Ageing and Carers,</a:t>
            </a:r>
          </a:p>
          <a:p>
            <a:r>
              <a:rPr lang="en-AU" sz="800" b="0" i="0" u="none" strike="noStrike" baseline="0" dirty="0">
                <a:solidFill>
                  <a:srgbClr val="221E1F"/>
                </a:solidFill>
                <a:latin typeface="DIN"/>
              </a:rPr>
              <a:t>Australia survey 2022, Australian Bureau</a:t>
            </a:r>
          </a:p>
          <a:p>
            <a:r>
              <a:rPr lang="en-AU" sz="800" b="0" i="0" u="none" strike="noStrike" baseline="0" dirty="0">
                <a:solidFill>
                  <a:srgbClr val="221E1F"/>
                </a:solidFill>
                <a:latin typeface="DIN"/>
              </a:rPr>
              <a:t>of Statistics www.abs.gov.au/disability 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18479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616F6-578B-192F-72A8-009FF4DCF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BFB390-5A14-9DD1-0E11-429E9389CF93}"/>
              </a:ext>
            </a:extLst>
          </p:cNvPr>
          <p:cNvSpPr txBox="1">
            <a:spLocks/>
          </p:cNvSpPr>
          <p:nvPr/>
        </p:nvSpPr>
        <p:spPr>
          <a:xfrm>
            <a:off x="1164837" y="1387812"/>
            <a:ext cx="2964708" cy="43417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 an </a:t>
            </a:r>
            <a:r>
              <a:rPr lang="en-AU" sz="1800" b="1" dirty="0" err="1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IDPwD</a:t>
            </a: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You can break down barriers and promote inclusiveness by encouraging your school, workplace, or community group to organise an </a:t>
            </a:r>
            <a:r>
              <a:rPr lang="en-AU" sz="1800" b="0" i="0" u="none" strike="noStrike" baseline="0" dirty="0" err="1">
                <a:solidFill>
                  <a:srgbClr val="000000"/>
                </a:solidFill>
                <a:latin typeface="DIN"/>
              </a:rPr>
              <a:t>IDPwD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 event on or around 3 December. 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000000"/>
                </a:solidFill>
                <a:latin typeface="DIN"/>
                <a:cs typeface="Calibri" panose="020F0502020204030204" pitchFamily="34" charset="0"/>
              </a:rPr>
              <a:t>You can find resources on our website to help you organise your </a:t>
            </a:r>
            <a:r>
              <a:rPr lang="en-AU" sz="1800" dirty="0" err="1">
                <a:solidFill>
                  <a:srgbClr val="000000"/>
                </a:solidFill>
                <a:latin typeface="DIN"/>
                <a:cs typeface="Calibri" panose="020F0502020204030204" pitchFamily="34" charset="0"/>
              </a:rPr>
              <a:t>IDPwD</a:t>
            </a:r>
            <a:r>
              <a:rPr lang="en-AU" sz="1800" dirty="0">
                <a:solidFill>
                  <a:srgbClr val="000000"/>
                </a:solidFill>
                <a:latin typeface="DIN"/>
                <a:cs typeface="Calibri" panose="020F0502020204030204" pitchFamily="34" charset="0"/>
              </a:rPr>
              <a:t> event.</a:t>
            </a:r>
            <a:endParaRPr lang="en-AU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5C6757-8DA1-A3B4-D93E-63514E54C6DE}"/>
              </a:ext>
            </a:extLst>
          </p:cNvPr>
          <p:cNvSpPr txBox="1">
            <a:spLocks/>
          </p:cNvSpPr>
          <p:nvPr/>
        </p:nvSpPr>
        <p:spPr>
          <a:xfrm>
            <a:off x="4613646" y="1387812"/>
            <a:ext cx="2964708" cy="43417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part in an </a:t>
            </a:r>
            <a:r>
              <a:rPr lang="en-AU" sz="1800" b="1" dirty="0" err="1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IDPwD</a:t>
            </a: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Connect with your local community including people with disability, their families and carers by taking part in an </a:t>
            </a:r>
            <a:r>
              <a:rPr lang="en-AU" sz="1800" b="0" i="0" u="none" strike="noStrike" baseline="0" dirty="0" err="1">
                <a:solidFill>
                  <a:srgbClr val="000000"/>
                </a:solidFill>
                <a:latin typeface="DIN"/>
              </a:rPr>
              <a:t>IDPwD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 event on or around 3 December. 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000000"/>
                </a:solidFill>
                <a:latin typeface="DIN"/>
                <a:cs typeface="Calibri" panose="020F0502020204030204" pitchFamily="34" charset="0"/>
              </a:rPr>
              <a:t>You can find </a:t>
            </a:r>
            <a:r>
              <a:rPr lang="en-AU" sz="1800" dirty="0" err="1">
                <a:solidFill>
                  <a:srgbClr val="000000"/>
                </a:solidFill>
                <a:latin typeface="DIN"/>
                <a:cs typeface="Calibri" panose="020F0502020204030204" pitchFamily="34" charset="0"/>
              </a:rPr>
              <a:t>IDPwD</a:t>
            </a:r>
            <a:r>
              <a:rPr lang="en-AU" sz="1800" dirty="0">
                <a:solidFill>
                  <a:srgbClr val="000000"/>
                </a:solidFill>
                <a:latin typeface="DIN"/>
                <a:cs typeface="Calibri" panose="020F0502020204030204" pitchFamily="34" charset="0"/>
              </a:rPr>
              <a:t> events in your local area via the events calendar on our website.</a:t>
            </a:r>
            <a:endParaRPr lang="en-AU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D799AC-A9D8-E405-D6FA-BDAD1E9A37A3}"/>
              </a:ext>
            </a:extLst>
          </p:cNvPr>
          <p:cNvSpPr txBox="1">
            <a:spLocks/>
          </p:cNvSpPr>
          <p:nvPr/>
        </p:nvSpPr>
        <p:spPr>
          <a:xfrm>
            <a:off x="8062455" y="1387811"/>
            <a:ext cx="2964708" cy="43417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action</a:t>
            </a:r>
          </a:p>
          <a:p>
            <a:pPr marL="0" indent="0">
              <a:buNone/>
            </a:pPr>
            <a:r>
              <a:rPr lang="en-AU" sz="1800" b="0" i="0" u="none" strike="noStrike" baseline="0" dirty="0" err="1">
                <a:solidFill>
                  <a:srgbClr val="000000"/>
                </a:solidFill>
                <a:latin typeface="DIN"/>
              </a:rPr>
              <a:t>IDPwD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 is a good time to make a commitment within your organisation, workplace or community group to: 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develop a new disability action plan  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support a local disability organisation </a:t>
            </a: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encourage conversations in your community, school, workplace, or with family and friends about disability inclusion and accessibility. </a:t>
            </a:r>
          </a:p>
        </p:txBody>
      </p:sp>
    </p:spTree>
    <p:extLst>
      <p:ext uri="{BB962C8B-B14F-4D97-AF65-F5344CB8AC3E}">
        <p14:creationId xmlns:p14="http://schemas.microsoft.com/office/powerpoint/2010/main" val="377802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CE9E78-27CC-A586-50C4-E46F6353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BFB390-5A14-9DD1-0E11-429E9389CF93}"/>
              </a:ext>
            </a:extLst>
          </p:cNvPr>
          <p:cNvSpPr txBox="1">
            <a:spLocks/>
          </p:cNvSpPr>
          <p:nvPr/>
        </p:nvSpPr>
        <p:spPr>
          <a:xfrm>
            <a:off x="1164837" y="1825557"/>
            <a:ext cx="2964708" cy="3446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Read, watch or listen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Not all disability is the same and everyone’s experience is different. Learning more about people with disability can help us all reflect on our attitudes and beliefs. </a:t>
            </a:r>
          </a:p>
          <a:p>
            <a:pPr marL="0" indent="0">
              <a:buNone/>
            </a:pPr>
            <a:r>
              <a:rPr lang="en-AU" sz="1800" dirty="0">
                <a:solidFill>
                  <a:srgbClr val="000000"/>
                </a:solidFill>
                <a:latin typeface="DIN"/>
                <a:cs typeface="Calibri" panose="020F0502020204030204" pitchFamily="34" charset="0"/>
              </a:rPr>
              <a:t>You can find stories from the disability community via the Stories page on our website.</a:t>
            </a:r>
            <a:endParaRPr lang="en-AU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5C6757-8DA1-A3B4-D93E-63514E54C6DE}"/>
              </a:ext>
            </a:extLst>
          </p:cNvPr>
          <p:cNvSpPr txBox="1">
            <a:spLocks/>
          </p:cNvSpPr>
          <p:nvPr/>
        </p:nvSpPr>
        <p:spPr>
          <a:xfrm>
            <a:off x="4613646" y="1825557"/>
            <a:ext cx="2964708" cy="3446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your own story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If you are a person with lived experience of disability, you may wish to share your own story about your personal experiences, achievements or challenges. 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You can share your story on our website. </a:t>
            </a:r>
            <a:endParaRPr lang="en-AU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D799AC-A9D8-E405-D6FA-BDAD1E9A37A3}"/>
              </a:ext>
            </a:extLst>
          </p:cNvPr>
          <p:cNvSpPr txBox="1">
            <a:spLocks/>
          </p:cNvSpPr>
          <p:nvPr/>
        </p:nvSpPr>
        <p:spPr>
          <a:xfrm>
            <a:off x="8062455" y="1825557"/>
            <a:ext cx="2964708" cy="3446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rgbClr val="002E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spread the word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Social media is a great way to raise awareness and show your support for </a:t>
            </a:r>
            <a:r>
              <a:rPr lang="en-AU" sz="1800" b="0" i="0" u="none" strike="noStrike" baseline="0" dirty="0" err="1">
                <a:solidFill>
                  <a:srgbClr val="000000"/>
                </a:solidFill>
                <a:latin typeface="DIN"/>
              </a:rPr>
              <a:t>IDPwD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. 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We encourage you to share messages of inclusion and diversity on your networks. </a:t>
            </a:r>
          </a:p>
          <a:p>
            <a:pPr marL="0" indent="0">
              <a:buNone/>
            </a:pPr>
            <a:r>
              <a:rPr lang="en-AU" sz="1800" b="0" i="0" u="none" strike="noStrike" baseline="0" dirty="0">
                <a:solidFill>
                  <a:srgbClr val="000000"/>
                </a:solidFill>
                <a:latin typeface="DIN"/>
              </a:rPr>
              <a:t>For social media key messages, posts and graphics visit our website.</a:t>
            </a:r>
          </a:p>
        </p:txBody>
      </p:sp>
    </p:spTree>
    <p:extLst>
      <p:ext uri="{BB962C8B-B14F-4D97-AF65-F5344CB8AC3E}">
        <p14:creationId xmlns:p14="http://schemas.microsoft.com/office/powerpoint/2010/main" val="1326077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ternational Day of People with Disability logo.">
            <a:extLst>
              <a:ext uri="{FF2B5EF4-FFF2-40B4-BE49-F238E27FC236}">
                <a16:creationId xmlns:a16="http://schemas.microsoft.com/office/drawing/2014/main" id="{C6418D4C-F4A3-49A3-C6D4-E9A0ECD7E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49C30-5A79-E0A8-A4F1-54C0880B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ACE2-497E-6BCC-6743-69272BF9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24" y="1524000"/>
            <a:ext cx="7050859" cy="388819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pPr marL="0" indent="0">
              <a:buNone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8C58CDD-22E5-9550-F3F5-E0D7C3D5F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29875" y="595179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34CED-A5C2-3D83-6F93-FA86314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7" y="365125"/>
            <a:ext cx="23915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pic>
        <p:nvPicPr>
          <p:cNvPr id="2" name="Picture 1" descr="The International Day of People with Disability logo.">
            <a:extLst>
              <a:ext uri="{FF2B5EF4-FFF2-40B4-BE49-F238E27FC236}">
                <a16:creationId xmlns:a16="http://schemas.microsoft.com/office/drawing/2014/main" id="{4D035A16-D854-5D81-94C2-E792E45C57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5766" r="29099" b="48048"/>
          <a:stretch/>
        </p:blipFill>
        <p:spPr>
          <a:xfrm>
            <a:off x="0" y="3690552"/>
            <a:ext cx="3793308" cy="31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9B24C-54CA-4FB2-9B8C-ACDED9CA9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BFEC0A-3E58-0498-40FD-B32C284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sp>
        <p:nvSpPr>
          <p:cNvPr id="4" name="Picture Placeholder 3" descr="Image Placeholder">
            <a:extLst>
              <a:ext uri="{FF2B5EF4-FFF2-40B4-BE49-F238E27FC236}">
                <a16:creationId xmlns:a16="http://schemas.microsoft.com/office/drawing/2014/main" id="{22B22958-3F94-56DE-2FA4-BA7C1A1D61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276" y="1808164"/>
            <a:ext cx="10841808" cy="370742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DC0F4BE-AD35-D950-6694-B14400E74D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5" y="597433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7D573-CBFC-47EB-FC2A-11B445D73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625B1-212B-17FC-5472-0B6AB6B7DD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4"/>
            <a:ext cx="5076825" cy="36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E6F6B-AFCE-09BB-94CB-2E33809C1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6084" y="1808164"/>
            <a:ext cx="5241999" cy="364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9B3B96-4610-87C0-147F-CBDC89E65785}"/>
              </a:ext>
            </a:extLst>
          </p:cNvPr>
          <p:cNvSpPr txBox="1">
            <a:spLocks/>
          </p:cNvSpPr>
          <p:nvPr/>
        </p:nvSpPr>
        <p:spPr>
          <a:xfrm>
            <a:off x="839788" y="560390"/>
            <a:ext cx="527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3C38116-450A-DED7-8739-B2CA5EB68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5" y="816770"/>
            <a:ext cx="1088208" cy="669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8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FA7003-7428-1AC5-0D73-B02BBE1B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277A8-1514-68C7-A69A-B4898ECA33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9788" y="1808163"/>
            <a:ext cx="5076825" cy="3830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</p:txBody>
      </p:sp>
      <p:sp>
        <p:nvSpPr>
          <p:cNvPr id="17" name="Picture Placeholder 16" descr="Image Placeholder">
            <a:extLst>
              <a:ext uri="{FF2B5EF4-FFF2-40B4-BE49-F238E27FC236}">
                <a16:creationId xmlns:a16="http://schemas.microsoft.com/office/drawing/2014/main" id="{BEF16E59-AC42-AAAB-18CC-4C3AE9FEC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7" y="1808164"/>
            <a:ext cx="5242695" cy="3697692"/>
          </a:xfrm>
        </p:spPr>
        <p:txBody>
          <a:bodyPr/>
          <a:lstStyle/>
          <a:p>
            <a:pPr marL="0" indent="0" algn="ctr">
              <a:buNone/>
            </a:pPr>
            <a:endParaRPr lang="en-AU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63F6966-2796-4AD5-36F1-2AAE7B3D1A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9874" y="592040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6E1E79-2AD6-599C-66AB-9CBD68D6C269}"/>
              </a:ext>
            </a:extLst>
          </p:cNvPr>
          <p:cNvSpPr txBox="1">
            <a:spLocks/>
          </p:cNvSpPr>
          <p:nvPr/>
        </p:nvSpPr>
        <p:spPr>
          <a:xfrm>
            <a:off x="839788" y="560390"/>
            <a:ext cx="5270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4318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nternational Day of People with Disability logo.">
            <a:extLst>
              <a:ext uri="{FF2B5EF4-FFF2-40B4-BE49-F238E27FC236}">
                <a16:creationId xmlns:a16="http://schemas.microsoft.com/office/drawing/2014/main" id="{73AF7617-5ADC-1EEC-AFEB-EB37B69E8F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orange background with the International Day of People with Disability logo.">
            <a:extLst>
              <a:ext uri="{FF2B5EF4-FFF2-40B4-BE49-F238E27FC236}">
                <a16:creationId xmlns:a16="http://schemas.microsoft.com/office/drawing/2014/main" id="{3CA556A2-2590-8187-C3F3-FC7ED5B227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2800043-A56E-6227-E530-541A060A1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756" y="650317"/>
            <a:ext cx="1600844" cy="1264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10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11CF87-5101-9D98-E40C-DDE12E7B1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139" y="2928129"/>
            <a:ext cx="7333444" cy="609398"/>
          </a:xfrm>
        </p:spPr>
        <p:txBody>
          <a:bodyPr>
            <a:noAutofit/>
          </a:bodyPr>
          <a:lstStyle/>
          <a:p>
            <a:pPr algn="l"/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EBCE8EB-AB0E-FCC5-382E-E269410DE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614" y="3622074"/>
            <a:ext cx="7333444" cy="332399"/>
          </a:xfrm>
        </p:spPr>
        <p:txBody>
          <a:bodyPr>
            <a:normAutofit/>
          </a:bodyPr>
          <a:lstStyle/>
          <a:p>
            <a:pPr algn="l"/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1747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84980-B86F-7D49-8163-265771A78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ACE2-497E-6BCC-6743-69272BF9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224" y="1524000"/>
            <a:ext cx="7050859" cy="388819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Body text</a:t>
            </a:r>
          </a:p>
          <a:p>
            <a:pPr marL="0" indent="0">
              <a:buNone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8C58CDD-22E5-9550-F3F5-E0D7C3D5F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29875" y="595179"/>
            <a:ext cx="1088208" cy="66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34CED-A5C2-3D83-6F93-FA86314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7" y="365125"/>
            <a:ext cx="23915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Slide Title</a:t>
            </a:r>
          </a:p>
        </p:txBody>
      </p:sp>
      <p:pic>
        <p:nvPicPr>
          <p:cNvPr id="2" name="Picture 1" descr="The International Day of People with Disability logo.">
            <a:extLst>
              <a:ext uri="{FF2B5EF4-FFF2-40B4-BE49-F238E27FC236}">
                <a16:creationId xmlns:a16="http://schemas.microsoft.com/office/drawing/2014/main" id="{4D035A16-D854-5D81-94C2-E792E45C57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5766" r="29099" b="48048"/>
          <a:stretch/>
        </p:blipFill>
        <p:spPr>
          <a:xfrm>
            <a:off x="0" y="3690552"/>
            <a:ext cx="3793308" cy="31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833</Words>
  <Application>Microsoft Office PowerPoint</Application>
  <PresentationFormat>Widescreen</PresentationFormat>
  <Paragraphs>118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DIN</vt:lpstr>
      <vt:lpstr>Times New Roman</vt:lpstr>
      <vt:lpstr>Office Theme</vt:lpstr>
      <vt:lpstr>PowerPoint Presentation</vt:lpstr>
      <vt:lpstr>Presentation Title</vt:lpstr>
      <vt:lpstr>Slide Title</vt:lpstr>
      <vt:lpstr>Slide Title</vt:lpstr>
      <vt:lpstr>PowerPoint Presentation</vt:lpstr>
      <vt:lpstr>PowerPoint Presentation</vt:lpstr>
      <vt:lpstr>PowerPoint Presentation</vt:lpstr>
      <vt:lpstr>Presentation Title</vt:lpstr>
      <vt:lpstr>Slide Title</vt:lpstr>
      <vt:lpstr>Slide Title</vt:lpstr>
      <vt:lpstr>PowerPoint Presentation</vt:lpstr>
      <vt:lpstr>PowerPoint Presentation</vt:lpstr>
      <vt:lpstr>PowerPoint Presentation</vt:lpstr>
      <vt:lpstr>Presentation Title</vt:lpstr>
      <vt:lpstr>Slide Title</vt:lpstr>
      <vt:lpstr>Slide Title</vt:lpstr>
      <vt:lpstr>PowerPoint Presentation</vt:lpstr>
      <vt:lpstr>PowerPoint Presentation</vt:lpstr>
      <vt:lpstr>PowerPoint Presentation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WALPOLE, Sam</dc:creator>
  <cp:keywords>[SEC=OFFICIAL]</cp:keywords>
  <cp:lastModifiedBy>WALPOLE, Sam</cp:lastModifiedBy>
  <cp:revision>8</cp:revision>
  <dcterms:created xsi:type="dcterms:W3CDTF">2024-08-13T22:07:34Z</dcterms:created>
  <dcterms:modified xsi:type="dcterms:W3CDTF">2024-08-28T03:36:26Z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2024-08-13T23:32:27Z</vt:lpwstr>
  </property>
  <property fmtid="{D5CDD505-2E9C-101B-9397-08002B2CF9AE}" pid="4" name="PM_Originating_FileId">
    <vt:lpwstr>AB29F517DBC94F3E8A7BA5B4E5C4284C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v=2022.1;a=SHA256;h=78DC3FF1D6C6E3DDC4138B5C2842DE5BE2FAEBF76FDF234845DC7F0125FB0939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2024-08-13T23:32:27Z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32ba8813b54d48b39fe5510aa2351a16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C361BD55D35E1AEE3E4C6649B42EB6317FFF2BF9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DBC14F7AF0FF85AE484EA8432F7F7F586B2776A49C3E9E4928A817C3B428E034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B725B5A7E131678946E585DDE01B1130</vt:lpwstr>
  </property>
  <property fmtid="{D5CDD505-2E9C-101B-9397-08002B2CF9AE}" pid="32" name="PM_Hash_Salt">
    <vt:lpwstr>092C882E8C3ADE18AC6BB5F75FD51344</vt:lpwstr>
  </property>
  <property fmtid="{D5CDD505-2E9C-101B-9397-08002B2CF9AE}" pid="33" name="PM_Hash_SHA1">
    <vt:lpwstr>D21E2245F0F45DABCC5F252D7CE9EB25C3AD35B9</vt:lpwstr>
  </property>
  <property fmtid="{D5CDD505-2E9C-101B-9397-08002B2CF9AE}" pid="34" name="PM_PrintOutPlacement_PPT">
    <vt:lpwstr/>
  </property>
  <property fmtid="{D5CDD505-2E9C-101B-9397-08002B2CF9AE}" pid="35" name="PM_SecurityClassification_Prev">
    <vt:lpwstr>OFFICIAL</vt:lpwstr>
  </property>
  <property fmtid="{D5CDD505-2E9C-101B-9397-08002B2CF9AE}" pid="36" name="PM_Qualifier_Prev">
    <vt:lpwstr/>
  </property>
</Properties>
</file>