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handoutMasterIdLst>
    <p:handoutMasterId r:id="rId8"/>
  </p:handoutMasterIdLst>
  <p:sldIdLst>
    <p:sldId id="260" r:id="rId2"/>
    <p:sldId id="256" r:id="rId3"/>
    <p:sldId id="257" r:id="rId4"/>
    <p:sldId id="258" r:id="rId5"/>
    <p:sldId id="259" r:id="rId6"/>
  </p:sldIdLst>
  <p:sldSz cx="15621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4CB8F1-49E0-46B0-8475-18DD20CB29A1}" v="19" dt="2024-08-26T04:19:24.0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6" y="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LPOLE, Sam" userId="d0ccf4f3-36a9-4d07-9427-42001ac7439c" providerId="ADAL" clId="{954CB8F1-49E0-46B0-8475-18DD20CB29A1}"/>
    <pc:docChg chg="undo custSel modSld modMainMaster">
      <pc:chgData name="WALPOLE, Sam" userId="d0ccf4f3-36a9-4d07-9427-42001ac7439c" providerId="ADAL" clId="{954CB8F1-49E0-46B0-8475-18DD20CB29A1}" dt="2024-08-26T04:19:50.318" v="94" actId="962"/>
      <pc:docMkLst>
        <pc:docMk/>
      </pc:docMkLst>
      <pc:sldChg chg="addSp delSp modSp mod">
        <pc:chgData name="WALPOLE, Sam" userId="d0ccf4f3-36a9-4d07-9427-42001ac7439c" providerId="ADAL" clId="{954CB8F1-49E0-46B0-8475-18DD20CB29A1}" dt="2024-08-26T04:19:50.318" v="94" actId="962"/>
        <pc:sldMkLst>
          <pc:docMk/>
          <pc:sldMk cId="2643725504" sldId="256"/>
        </pc:sldMkLst>
        <pc:spChg chg="add del mod">
          <ac:chgData name="WALPOLE, Sam" userId="d0ccf4f3-36a9-4d07-9427-42001ac7439c" providerId="ADAL" clId="{954CB8F1-49E0-46B0-8475-18DD20CB29A1}" dt="2024-08-13T04:55:23.475" v="15" actId="21"/>
          <ac:spMkLst>
            <pc:docMk/>
            <pc:sldMk cId="2643725504" sldId="256"/>
            <ac:spMk id="2" creationId="{16412BBA-E6DA-AC0E-076D-C116DFE9CA66}"/>
          </ac:spMkLst>
        </pc:spChg>
        <pc:spChg chg="add del mod">
          <ac:chgData name="WALPOLE, Sam" userId="d0ccf4f3-36a9-4d07-9427-42001ac7439c" providerId="ADAL" clId="{954CB8F1-49E0-46B0-8475-18DD20CB29A1}" dt="2024-08-26T04:19:18.151" v="77" actId="931"/>
          <ac:spMkLst>
            <pc:docMk/>
            <pc:sldMk cId="2643725504" sldId="256"/>
            <ac:spMk id="3" creationId="{16412BBA-E6DA-AC0E-076D-C116DFE9CA66}"/>
          </ac:spMkLst>
        </pc:spChg>
        <pc:spChg chg="del">
          <ac:chgData name="WALPOLE, Sam" userId="d0ccf4f3-36a9-4d07-9427-42001ac7439c" providerId="ADAL" clId="{954CB8F1-49E0-46B0-8475-18DD20CB29A1}" dt="2024-08-13T04:55:25.274" v="16" actId="478"/>
          <ac:spMkLst>
            <pc:docMk/>
            <pc:sldMk cId="2643725504" sldId="256"/>
            <ac:spMk id="10" creationId="{7EC7C216-B168-E5AE-171F-F66CAC3E3F88}"/>
          </ac:spMkLst>
        </pc:spChg>
        <pc:picChg chg="add del mod">
          <ac:chgData name="WALPOLE, Sam" userId="d0ccf4f3-36a9-4d07-9427-42001ac7439c" providerId="ADAL" clId="{954CB8F1-49E0-46B0-8475-18DD20CB29A1}" dt="2024-08-26T04:16:31.081" v="65" actId="478"/>
          <ac:picMkLst>
            <pc:docMk/>
            <pc:sldMk cId="2643725504" sldId="256"/>
            <ac:picMk id="4" creationId="{69BA88BA-CE12-DC2D-4276-7905E147E8C3}"/>
          </ac:picMkLst>
        </pc:picChg>
        <pc:picChg chg="add mod">
          <ac:chgData name="WALPOLE, Sam" userId="d0ccf4f3-36a9-4d07-9427-42001ac7439c" providerId="ADAL" clId="{954CB8F1-49E0-46B0-8475-18DD20CB29A1}" dt="2024-08-26T04:19:18.151" v="77" actId="931"/>
          <ac:picMkLst>
            <pc:docMk/>
            <pc:sldMk cId="2643725504" sldId="256"/>
            <ac:picMk id="5" creationId="{9CCAC103-C85D-69EE-9146-4CFC09A76033}"/>
          </ac:picMkLst>
        </pc:picChg>
        <pc:picChg chg="add mod">
          <ac:chgData name="WALPOLE, Sam" userId="d0ccf4f3-36a9-4d07-9427-42001ac7439c" providerId="ADAL" clId="{954CB8F1-49E0-46B0-8475-18DD20CB29A1}" dt="2024-08-13T04:57:39.778" v="57" actId="931"/>
          <ac:picMkLst>
            <pc:docMk/>
            <pc:sldMk cId="2643725504" sldId="256"/>
            <ac:picMk id="5" creationId="{CF7311E5-B218-4677-D3A8-A03C0CE0CABC}"/>
          </ac:picMkLst>
        </pc:picChg>
        <pc:picChg chg="add del mod ord">
          <ac:chgData name="WALPOLE, Sam" userId="d0ccf4f3-36a9-4d07-9427-42001ac7439c" providerId="ADAL" clId="{954CB8F1-49E0-46B0-8475-18DD20CB29A1}" dt="2024-08-26T04:18:38.479" v="72" actId="478"/>
          <ac:picMkLst>
            <pc:docMk/>
            <pc:sldMk cId="2643725504" sldId="256"/>
            <ac:picMk id="6" creationId="{0895A796-B0DD-A0D1-B582-A66F8FC7CBF5}"/>
          </ac:picMkLst>
        </pc:picChg>
        <pc:picChg chg="add mod ord">
          <ac:chgData name="WALPOLE, Sam" userId="d0ccf4f3-36a9-4d07-9427-42001ac7439c" providerId="ADAL" clId="{954CB8F1-49E0-46B0-8475-18DD20CB29A1}" dt="2024-08-26T04:19:50.318" v="94" actId="962"/>
          <ac:picMkLst>
            <pc:docMk/>
            <pc:sldMk cId="2643725504" sldId="256"/>
            <ac:picMk id="8" creationId="{20A3A690-76AA-D718-2D6B-D2F83AB3B862}"/>
          </ac:picMkLst>
        </pc:picChg>
        <pc:picChg chg="del">
          <ac:chgData name="WALPOLE, Sam" userId="d0ccf4f3-36a9-4d07-9427-42001ac7439c" providerId="ADAL" clId="{954CB8F1-49E0-46B0-8475-18DD20CB29A1}" dt="2024-08-26T04:16:14.009" v="58" actId="478"/>
          <ac:picMkLst>
            <pc:docMk/>
            <pc:sldMk cId="2643725504" sldId="256"/>
            <ac:picMk id="9" creationId="{D7250638-21BC-B677-3A4A-DC5A2940488A}"/>
          </ac:picMkLst>
        </pc:picChg>
      </pc:sldChg>
      <pc:sldChg chg="addSp delSp modSp mod">
        <pc:chgData name="WALPOLE, Sam" userId="d0ccf4f3-36a9-4d07-9427-42001ac7439c" providerId="ADAL" clId="{954CB8F1-49E0-46B0-8475-18DD20CB29A1}" dt="2024-08-13T04:56:01.074" v="46"/>
        <pc:sldMkLst>
          <pc:docMk/>
          <pc:sldMk cId="4230333579" sldId="257"/>
        </pc:sldMkLst>
        <pc:spChg chg="add mod">
          <ac:chgData name="WALPOLE, Sam" userId="d0ccf4f3-36a9-4d07-9427-42001ac7439c" providerId="ADAL" clId="{954CB8F1-49E0-46B0-8475-18DD20CB29A1}" dt="2024-08-13T04:56:01.074" v="46"/>
          <ac:spMkLst>
            <pc:docMk/>
            <pc:sldMk cId="4230333579" sldId="257"/>
            <ac:spMk id="2" creationId="{0558A531-4C5B-409D-9DE1-A09FC2BEB9BC}"/>
          </ac:spMkLst>
        </pc:spChg>
        <pc:spChg chg="del">
          <ac:chgData name="WALPOLE, Sam" userId="d0ccf4f3-36a9-4d07-9427-42001ac7439c" providerId="ADAL" clId="{954CB8F1-49E0-46B0-8475-18DD20CB29A1}" dt="2024-08-13T04:56:00.118" v="45" actId="478"/>
          <ac:spMkLst>
            <pc:docMk/>
            <pc:sldMk cId="4230333579" sldId="257"/>
            <ac:spMk id="10" creationId="{7EC7C216-B168-E5AE-171F-F66CAC3E3F88}"/>
          </ac:spMkLst>
        </pc:spChg>
      </pc:sldChg>
      <pc:sldChg chg="addSp delSp modSp mod">
        <pc:chgData name="WALPOLE, Sam" userId="d0ccf4f3-36a9-4d07-9427-42001ac7439c" providerId="ADAL" clId="{954CB8F1-49E0-46B0-8475-18DD20CB29A1}" dt="2024-08-13T04:56:04.919" v="48"/>
        <pc:sldMkLst>
          <pc:docMk/>
          <pc:sldMk cId="3810891402" sldId="258"/>
        </pc:sldMkLst>
        <pc:spChg chg="add mod">
          <ac:chgData name="WALPOLE, Sam" userId="d0ccf4f3-36a9-4d07-9427-42001ac7439c" providerId="ADAL" clId="{954CB8F1-49E0-46B0-8475-18DD20CB29A1}" dt="2024-08-13T04:56:04.919" v="48"/>
          <ac:spMkLst>
            <pc:docMk/>
            <pc:sldMk cId="3810891402" sldId="258"/>
            <ac:spMk id="2" creationId="{ADDE671E-4748-3424-3C74-637CCE121479}"/>
          </ac:spMkLst>
        </pc:spChg>
        <pc:spChg chg="del">
          <ac:chgData name="WALPOLE, Sam" userId="d0ccf4f3-36a9-4d07-9427-42001ac7439c" providerId="ADAL" clId="{954CB8F1-49E0-46B0-8475-18DD20CB29A1}" dt="2024-08-13T04:56:04.052" v="47" actId="478"/>
          <ac:spMkLst>
            <pc:docMk/>
            <pc:sldMk cId="3810891402" sldId="258"/>
            <ac:spMk id="10" creationId="{7EC7C216-B168-E5AE-171F-F66CAC3E3F88}"/>
          </ac:spMkLst>
        </pc:spChg>
      </pc:sldChg>
      <pc:sldChg chg="addSp delSp modSp mod">
        <pc:chgData name="WALPOLE, Sam" userId="d0ccf4f3-36a9-4d07-9427-42001ac7439c" providerId="ADAL" clId="{954CB8F1-49E0-46B0-8475-18DD20CB29A1}" dt="2024-08-13T04:56:11.673" v="50"/>
        <pc:sldMkLst>
          <pc:docMk/>
          <pc:sldMk cId="3576423234" sldId="259"/>
        </pc:sldMkLst>
        <pc:spChg chg="add mod">
          <ac:chgData name="WALPOLE, Sam" userId="d0ccf4f3-36a9-4d07-9427-42001ac7439c" providerId="ADAL" clId="{954CB8F1-49E0-46B0-8475-18DD20CB29A1}" dt="2024-08-13T04:56:11.673" v="50"/>
          <ac:spMkLst>
            <pc:docMk/>
            <pc:sldMk cId="3576423234" sldId="259"/>
            <ac:spMk id="2" creationId="{A44D7FA4-4451-1341-0641-B11773681305}"/>
          </ac:spMkLst>
        </pc:spChg>
        <pc:spChg chg="del">
          <ac:chgData name="WALPOLE, Sam" userId="d0ccf4f3-36a9-4d07-9427-42001ac7439c" providerId="ADAL" clId="{954CB8F1-49E0-46B0-8475-18DD20CB29A1}" dt="2024-08-13T04:56:10.741" v="49" actId="478"/>
          <ac:spMkLst>
            <pc:docMk/>
            <pc:sldMk cId="3576423234" sldId="259"/>
            <ac:spMk id="10" creationId="{7EC7C216-B168-E5AE-171F-F66CAC3E3F88}"/>
          </ac:spMkLst>
        </pc:spChg>
      </pc:sldChg>
      <pc:sldChg chg="addSp delSp modSp mod">
        <pc:chgData name="WALPOLE, Sam" userId="d0ccf4f3-36a9-4d07-9427-42001ac7439c" providerId="ADAL" clId="{954CB8F1-49E0-46B0-8475-18DD20CB29A1}" dt="2024-08-26T04:19:22.668" v="81" actId="21"/>
        <pc:sldMkLst>
          <pc:docMk/>
          <pc:sldMk cId="1286832786" sldId="260"/>
        </pc:sldMkLst>
        <pc:spChg chg="add mod">
          <ac:chgData name="WALPOLE, Sam" userId="d0ccf4f3-36a9-4d07-9427-42001ac7439c" providerId="ADAL" clId="{954CB8F1-49E0-46B0-8475-18DD20CB29A1}" dt="2024-08-13T04:54:51.283" v="10" actId="20577"/>
          <ac:spMkLst>
            <pc:docMk/>
            <pc:sldMk cId="1286832786" sldId="260"/>
            <ac:spMk id="2" creationId="{F9D4D3AF-78CB-5B4B-97AE-A1D1946DC643}"/>
          </ac:spMkLst>
        </pc:spChg>
        <pc:spChg chg="del">
          <ac:chgData name="WALPOLE, Sam" userId="d0ccf4f3-36a9-4d07-9427-42001ac7439c" providerId="ADAL" clId="{954CB8F1-49E0-46B0-8475-18DD20CB29A1}" dt="2024-08-13T04:54:30.525" v="0" actId="478"/>
          <ac:spMkLst>
            <pc:docMk/>
            <pc:sldMk cId="1286832786" sldId="260"/>
            <ac:spMk id="5" creationId="{B557D98E-6236-7D2E-10CF-42BA78377A38}"/>
          </ac:spMkLst>
        </pc:spChg>
        <pc:picChg chg="add del mod">
          <ac:chgData name="WALPOLE, Sam" userId="d0ccf4f3-36a9-4d07-9427-42001ac7439c" providerId="ADAL" clId="{954CB8F1-49E0-46B0-8475-18DD20CB29A1}" dt="2024-08-26T04:16:25.620" v="62" actId="21"/>
          <ac:picMkLst>
            <pc:docMk/>
            <pc:sldMk cId="1286832786" sldId="260"/>
            <ac:picMk id="4" creationId="{69BA88BA-CE12-DC2D-4276-7905E147E8C3}"/>
          </ac:picMkLst>
        </pc:picChg>
        <pc:picChg chg="add del mod">
          <ac:chgData name="WALPOLE, Sam" userId="d0ccf4f3-36a9-4d07-9427-42001ac7439c" providerId="ADAL" clId="{954CB8F1-49E0-46B0-8475-18DD20CB29A1}" dt="2024-08-26T04:18:21.371" v="67" actId="21"/>
          <ac:picMkLst>
            <pc:docMk/>
            <pc:sldMk cId="1286832786" sldId="260"/>
            <ac:picMk id="6" creationId="{0895A796-B0DD-A0D1-B582-A66F8FC7CBF5}"/>
          </ac:picMkLst>
        </pc:picChg>
        <pc:picChg chg="add del mod">
          <ac:chgData name="WALPOLE, Sam" userId="d0ccf4f3-36a9-4d07-9427-42001ac7439c" providerId="ADAL" clId="{954CB8F1-49E0-46B0-8475-18DD20CB29A1}" dt="2024-08-26T04:19:22.668" v="81" actId="21"/>
          <ac:picMkLst>
            <pc:docMk/>
            <pc:sldMk cId="1286832786" sldId="260"/>
            <ac:picMk id="8" creationId="{20A3A690-76AA-D718-2D6B-D2F83AB3B862}"/>
          </ac:picMkLst>
        </pc:picChg>
      </pc:sldChg>
      <pc:sldMasterChg chg="modSldLayout">
        <pc:chgData name="WALPOLE, Sam" userId="d0ccf4f3-36a9-4d07-9427-42001ac7439c" providerId="ADAL" clId="{954CB8F1-49E0-46B0-8475-18DD20CB29A1}" dt="2024-08-13T04:55:06.794" v="11" actId="11529"/>
        <pc:sldMasterMkLst>
          <pc:docMk/>
          <pc:sldMasterMk cId="2603726769" sldId="2147483684"/>
        </pc:sldMasterMkLst>
        <pc:sldLayoutChg chg="addSp delSp modSp">
          <pc:chgData name="WALPOLE, Sam" userId="d0ccf4f3-36a9-4d07-9427-42001ac7439c" providerId="ADAL" clId="{954CB8F1-49E0-46B0-8475-18DD20CB29A1}" dt="2024-08-13T04:55:06.794" v="11" actId="11529"/>
          <pc:sldLayoutMkLst>
            <pc:docMk/>
            <pc:sldMasterMk cId="2603726769" sldId="2147483684"/>
            <pc:sldLayoutMk cId="3893201319" sldId="2147483685"/>
          </pc:sldLayoutMkLst>
          <pc:spChg chg="add del">
            <ac:chgData name="WALPOLE, Sam" userId="d0ccf4f3-36a9-4d07-9427-42001ac7439c" providerId="ADAL" clId="{954CB8F1-49E0-46B0-8475-18DD20CB29A1}" dt="2024-08-13T04:55:06.794" v="11" actId="11529"/>
            <ac:spMkLst>
              <pc:docMk/>
              <pc:sldMasterMk cId="2603726769" sldId="2147483684"/>
              <pc:sldLayoutMk cId="3893201319" sldId="2147483685"/>
              <ac:spMk id="7" creationId="{1F5A285F-8C1F-0A2B-888D-F3EC1C5DAF95}"/>
            </ac:spMkLst>
          </pc:spChg>
          <pc:spChg chg="add mod">
            <ac:chgData name="WALPOLE, Sam" userId="d0ccf4f3-36a9-4d07-9427-42001ac7439c" providerId="ADAL" clId="{954CB8F1-49E0-46B0-8475-18DD20CB29A1}" dt="2024-08-13T04:55:06.794" v="11" actId="11529"/>
            <ac:spMkLst>
              <pc:docMk/>
              <pc:sldMasterMk cId="2603726769" sldId="2147483684"/>
              <pc:sldLayoutMk cId="3893201319" sldId="2147483685"/>
              <ac:spMk id="8" creationId="{DFFCDFCB-8713-7C1D-5715-28202A5D7FA2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EBB856F-BDEA-BE1F-ECB2-FB9D2DACC74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191C00-F742-DABA-E954-37BAA1AC7DB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35135D-98AA-4AE7-A4EE-C3E4C11D8F37}" type="datetimeFigureOut">
              <a:rPr lang="en-AU" smtClean="0"/>
              <a:t>26/08/2024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5F9C31-C303-A193-AAE8-9457ADE96BE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0AC8AD-D7DC-0080-E7AE-3630C8314EB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9E7179-A3D3-4E87-85C0-D520C2CEDBA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55283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1D4B31-A089-44F6-A7AF-8B70BDEBC67D}" type="datetimeFigureOut">
              <a:rPr lang="en-AU" smtClean="0"/>
              <a:t>26/08/2024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85725" y="1143000"/>
            <a:ext cx="70294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105DB4-52A8-4585-A9B4-B9A98F76CE1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866631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850746" rtl="0" eaLnBrk="1" latinLnBrk="0" hangingPunct="1">
      <a:defRPr sz="2429" kern="1200">
        <a:solidFill>
          <a:schemeClr val="tx1"/>
        </a:solidFill>
        <a:latin typeface="+mn-lt"/>
        <a:ea typeface="+mn-ea"/>
        <a:cs typeface="+mn-cs"/>
      </a:defRPr>
    </a:lvl1pPr>
    <a:lvl2pPr marL="925373" algn="l" defTabSz="1850746" rtl="0" eaLnBrk="1" latinLnBrk="0" hangingPunct="1">
      <a:defRPr sz="2429" kern="1200">
        <a:solidFill>
          <a:schemeClr val="tx1"/>
        </a:solidFill>
        <a:latin typeface="+mn-lt"/>
        <a:ea typeface="+mn-ea"/>
        <a:cs typeface="+mn-cs"/>
      </a:defRPr>
    </a:lvl2pPr>
    <a:lvl3pPr marL="1850746" algn="l" defTabSz="1850746" rtl="0" eaLnBrk="1" latinLnBrk="0" hangingPunct="1">
      <a:defRPr sz="2429" kern="1200">
        <a:solidFill>
          <a:schemeClr val="tx1"/>
        </a:solidFill>
        <a:latin typeface="+mn-lt"/>
        <a:ea typeface="+mn-ea"/>
        <a:cs typeface="+mn-cs"/>
      </a:defRPr>
    </a:lvl3pPr>
    <a:lvl4pPr marL="2776118" algn="l" defTabSz="1850746" rtl="0" eaLnBrk="1" latinLnBrk="0" hangingPunct="1">
      <a:defRPr sz="2429" kern="1200">
        <a:solidFill>
          <a:schemeClr val="tx1"/>
        </a:solidFill>
        <a:latin typeface="+mn-lt"/>
        <a:ea typeface="+mn-ea"/>
        <a:cs typeface="+mn-cs"/>
      </a:defRPr>
    </a:lvl4pPr>
    <a:lvl5pPr marL="3701491" algn="l" defTabSz="1850746" rtl="0" eaLnBrk="1" latinLnBrk="0" hangingPunct="1">
      <a:defRPr sz="2429" kern="1200">
        <a:solidFill>
          <a:schemeClr val="tx1"/>
        </a:solidFill>
        <a:latin typeface="+mn-lt"/>
        <a:ea typeface="+mn-ea"/>
        <a:cs typeface="+mn-cs"/>
      </a:defRPr>
    </a:lvl5pPr>
    <a:lvl6pPr marL="4626864" algn="l" defTabSz="1850746" rtl="0" eaLnBrk="1" latinLnBrk="0" hangingPunct="1">
      <a:defRPr sz="2429" kern="1200">
        <a:solidFill>
          <a:schemeClr val="tx1"/>
        </a:solidFill>
        <a:latin typeface="+mn-lt"/>
        <a:ea typeface="+mn-ea"/>
        <a:cs typeface="+mn-cs"/>
      </a:defRPr>
    </a:lvl6pPr>
    <a:lvl7pPr marL="5552237" algn="l" defTabSz="1850746" rtl="0" eaLnBrk="1" latinLnBrk="0" hangingPunct="1">
      <a:defRPr sz="2429" kern="1200">
        <a:solidFill>
          <a:schemeClr val="tx1"/>
        </a:solidFill>
        <a:latin typeface="+mn-lt"/>
        <a:ea typeface="+mn-ea"/>
        <a:cs typeface="+mn-cs"/>
      </a:defRPr>
    </a:lvl7pPr>
    <a:lvl8pPr marL="6477610" algn="l" defTabSz="1850746" rtl="0" eaLnBrk="1" latinLnBrk="0" hangingPunct="1">
      <a:defRPr sz="2429" kern="1200">
        <a:solidFill>
          <a:schemeClr val="tx1"/>
        </a:solidFill>
        <a:latin typeface="+mn-lt"/>
        <a:ea typeface="+mn-ea"/>
        <a:cs typeface="+mn-cs"/>
      </a:defRPr>
    </a:lvl8pPr>
    <a:lvl9pPr marL="7402982" algn="l" defTabSz="1850746" rtl="0" eaLnBrk="1" latinLnBrk="0" hangingPunct="1">
      <a:defRPr sz="242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105DB4-52A8-4585-A9B4-B9A98F76CE1F}" type="slidenum">
              <a:rPr lang="en-AU" smtClean="0"/>
              <a:t>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643707-E9B5-78C0-663E-16E2742EADA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C6507E3C-ADA7-8535-DD9E-FF75B782C83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02674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85725" y="1143000"/>
            <a:ext cx="702945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105DB4-52A8-4585-A9B4-B9A98F76CE1F}" type="slidenum">
              <a:rPr lang="en-AU" smtClean="0"/>
              <a:t>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379200-D0E7-4046-51A7-8CFFBAA561B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4C254D43-EC72-54C0-8569-E0060B37E0B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12563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85725" y="1143000"/>
            <a:ext cx="702945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105DB4-52A8-4585-A9B4-B9A98F76CE1F}" type="slidenum">
              <a:rPr lang="en-AU" smtClean="0"/>
              <a:t>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379200-D0E7-4046-51A7-8CFFBAA561B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4C254D43-EC72-54C0-8569-E0060B37E0B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08355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85725" y="1143000"/>
            <a:ext cx="702945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105DB4-52A8-4585-A9B4-B9A98F76CE1F}" type="slidenum">
              <a:rPr lang="en-AU" smtClean="0"/>
              <a:t>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379200-D0E7-4046-51A7-8CFFBAA561B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4C254D43-EC72-54C0-8569-E0060B37E0B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01294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85725" y="1143000"/>
            <a:ext cx="702945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105DB4-52A8-4585-A9B4-B9A98F76CE1F}" type="slidenum">
              <a:rPr lang="en-AU" smtClean="0"/>
              <a:t>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379200-D0E7-4046-51A7-8CFFBAA561B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Header Placeholder 5">
            <a:extLst>
              <a:ext uri="{FF2B5EF4-FFF2-40B4-BE49-F238E27FC236}">
                <a16:creationId xmlns:a16="http://schemas.microsoft.com/office/drawing/2014/main" id="{4C254D43-EC72-54C0-8569-E0060B37E0B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</p:spPr>
        <p:txBody>
          <a:bodyPr/>
          <a:lstStyle/>
          <a:p>
            <a:pPr algn="ctr"/>
            <a:endParaRPr lang="en-AU">
              <a:solidFill>
                <a:srgbClr val="FF7E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40062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52625" y="1122363"/>
            <a:ext cx="1171575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2625" y="3602038"/>
            <a:ext cx="1171575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091A-C360-4BC2-8DE1-9D84C254E348}" type="datetimeFigureOut">
              <a:rPr lang="en-AU" smtClean="0"/>
              <a:t>26/08/2024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7BDFE-A9DA-41D5-B56F-D2AD75F6B064}" type="slidenum">
              <a:rPr lang="en-AU" smtClean="0"/>
              <a:t>‹#›</a:t>
            </a:fld>
            <a:endParaRPr lang="en-AU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DFFCDFCB-8713-7C1D-5715-28202A5D7FA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5438" y="549275"/>
            <a:ext cx="3068637" cy="2082800"/>
          </a:xfrm>
        </p:spPr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93201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091A-C360-4BC2-8DE1-9D84C254E348}" type="datetimeFigureOut">
              <a:rPr lang="en-AU" smtClean="0"/>
              <a:t>26/08/2024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7BDFE-A9DA-41D5-B56F-D2AD75F6B06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19415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178778" y="365125"/>
            <a:ext cx="3368278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3944" y="365125"/>
            <a:ext cx="9909572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091A-C360-4BC2-8DE1-9D84C254E348}" type="datetimeFigureOut">
              <a:rPr lang="en-AU" smtClean="0"/>
              <a:t>26/08/2024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7BDFE-A9DA-41D5-B56F-D2AD75F6B06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67451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091A-C360-4BC2-8DE1-9D84C254E348}" type="datetimeFigureOut">
              <a:rPr lang="en-AU" smtClean="0"/>
              <a:t>26/08/2024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7BDFE-A9DA-41D5-B56F-D2AD75F6B06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33785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5808" y="1709739"/>
            <a:ext cx="13473113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5808" y="4589464"/>
            <a:ext cx="13473113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091A-C360-4BC2-8DE1-9D84C254E348}" type="datetimeFigureOut">
              <a:rPr lang="en-AU" smtClean="0"/>
              <a:t>26/08/2024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7BDFE-A9DA-41D5-B56F-D2AD75F6B06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82938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73944" y="1825625"/>
            <a:ext cx="663892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908131" y="1825625"/>
            <a:ext cx="663892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091A-C360-4BC2-8DE1-9D84C254E348}" type="datetimeFigureOut">
              <a:rPr lang="en-AU" smtClean="0"/>
              <a:t>26/08/2024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7BDFE-A9DA-41D5-B56F-D2AD75F6B06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04844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978" y="365126"/>
            <a:ext cx="13473113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5979" y="1681163"/>
            <a:ext cx="660841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75979" y="2505075"/>
            <a:ext cx="660841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908131" y="1681163"/>
            <a:ext cx="664096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908131" y="2505075"/>
            <a:ext cx="664096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091A-C360-4BC2-8DE1-9D84C254E348}" type="datetimeFigureOut">
              <a:rPr lang="en-AU" smtClean="0"/>
              <a:t>26/08/2024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7BDFE-A9DA-41D5-B56F-D2AD75F6B06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27776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091A-C360-4BC2-8DE1-9D84C254E348}" type="datetimeFigureOut">
              <a:rPr lang="en-AU" smtClean="0"/>
              <a:t>26/08/2024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7BDFE-A9DA-41D5-B56F-D2AD75F6B06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63020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091A-C360-4BC2-8DE1-9D84C254E348}" type="datetimeFigureOut">
              <a:rPr lang="en-AU" smtClean="0"/>
              <a:t>26/08/2024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7BDFE-A9DA-41D5-B56F-D2AD75F6B06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30785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979" y="457200"/>
            <a:ext cx="503817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40960" y="987426"/>
            <a:ext cx="790813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979" y="2057400"/>
            <a:ext cx="503817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091A-C360-4BC2-8DE1-9D84C254E348}" type="datetimeFigureOut">
              <a:rPr lang="en-AU" smtClean="0"/>
              <a:t>26/08/2024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7BDFE-A9DA-41D5-B56F-D2AD75F6B06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32820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979" y="457200"/>
            <a:ext cx="503817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640960" y="987426"/>
            <a:ext cx="7908131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979" y="2057400"/>
            <a:ext cx="503817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091A-C360-4BC2-8DE1-9D84C254E348}" type="datetimeFigureOut">
              <a:rPr lang="en-AU" smtClean="0"/>
              <a:t>26/08/2024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7BDFE-A9DA-41D5-B56F-D2AD75F6B06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36759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73944" y="365126"/>
            <a:ext cx="1347311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3944" y="1825625"/>
            <a:ext cx="1347311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73944" y="6356351"/>
            <a:ext cx="35147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63091A-C360-4BC2-8DE1-9D84C254E348}" type="datetimeFigureOut">
              <a:rPr lang="en-AU" smtClean="0"/>
              <a:t>26/08/2024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74456" y="6356351"/>
            <a:ext cx="52720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032331" y="6356351"/>
            <a:ext cx="35147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77BDFE-A9DA-41D5-B56F-D2AD75F6B06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03726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:a16="http://schemas.microsoft.com/office/drawing/2014/main" id="{F9D4D3AF-78CB-5B4B-97AE-A1D1946DC643}"/>
              </a:ext>
            </a:extLst>
          </p:cNvPr>
          <p:cNvSpPr txBox="1">
            <a:spLocks/>
          </p:cNvSpPr>
          <p:nvPr/>
        </p:nvSpPr>
        <p:spPr>
          <a:xfrm>
            <a:off x="796412" y="504876"/>
            <a:ext cx="11354947" cy="5895924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AU" b="1" dirty="0"/>
              <a:t>Instructions:</a:t>
            </a:r>
          </a:p>
          <a:p>
            <a:endParaRPr lang="en-AU" dirty="0"/>
          </a:p>
          <a:p>
            <a:pPr marL="0" indent="0">
              <a:buNone/>
            </a:pPr>
            <a:r>
              <a:rPr lang="en-AU" b="1" dirty="0"/>
              <a:t>To include your logo: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On your desired slide click on the image icon in the placeholder box.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Select your image and select </a:t>
            </a:r>
            <a:r>
              <a:rPr lang="en-AU" i="1" dirty="0"/>
              <a:t>open.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Select the </a:t>
            </a:r>
            <a:r>
              <a:rPr lang="en-AU" i="1" dirty="0"/>
              <a:t>Crop </a:t>
            </a:r>
            <a:r>
              <a:rPr lang="en-AU" dirty="0"/>
              <a:t>dropdown at the top right of the navigation bar under </a:t>
            </a:r>
            <a:r>
              <a:rPr lang="en-AU" i="1" dirty="0"/>
              <a:t>Picture Format. 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Select </a:t>
            </a:r>
            <a:r>
              <a:rPr lang="en-AU" i="1" dirty="0"/>
              <a:t>Fit </a:t>
            </a:r>
            <a:r>
              <a:rPr lang="en-AU" dirty="0"/>
              <a:t>from the dropdown options.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Scale and position your logo as required.</a:t>
            </a:r>
          </a:p>
          <a:p>
            <a:endParaRPr lang="en-AU" dirty="0"/>
          </a:p>
          <a:p>
            <a:pPr marL="0" indent="0">
              <a:buNone/>
            </a:pPr>
            <a:r>
              <a:rPr lang="en-AU" b="1" dirty="0"/>
              <a:t>To delete slides: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When your design is complete, select this slide and every other slide you don’t want to keep and click </a:t>
            </a:r>
            <a:r>
              <a:rPr lang="en-AU" i="1" dirty="0"/>
              <a:t>Delete </a:t>
            </a:r>
            <a:r>
              <a:rPr lang="en-AU" dirty="0"/>
              <a:t>on your keyboard.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b="1" dirty="0"/>
              <a:t>To save and export your document as an image: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Select </a:t>
            </a:r>
            <a:r>
              <a:rPr lang="en-AU" i="1" dirty="0"/>
              <a:t>File</a:t>
            </a:r>
            <a:r>
              <a:rPr lang="en-AU" dirty="0"/>
              <a:t> at the top left of the navigation bar.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Select </a:t>
            </a:r>
            <a:r>
              <a:rPr lang="en-AU" i="1" dirty="0"/>
              <a:t>Save</a:t>
            </a:r>
            <a:r>
              <a:rPr lang="en-AU" dirty="0"/>
              <a:t>. Save your file to where you would like it located.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Again, select </a:t>
            </a:r>
            <a:r>
              <a:rPr lang="en-AU" i="1" dirty="0"/>
              <a:t>File</a:t>
            </a:r>
            <a:r>
              <a:rPr lang="en-AU" dirty="0"/>
              <a:t> at the top left of the navigation bar.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Select Export from the options that appear.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Select </a:t>
            </a:r>
            <a:r>
              <a:rPr lang="en-AU" i="1" dirty="0"/>
              <a:t>Change File Type</a:t>
            </a:r>
            <a:r>
              <a:rPr lang="en-AU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Select </a:t>
            </a:r>
            <a:r>
              <a:rPr lang="en-AU" i="1" dirty="0"/>
              <a:t>PNG </a:t>
            </a:r>
            <a:r>
              <a:rPr lang="en-AU" dirty="0"/>
              <a:t>or </a:t>
            </a:r>
            <a:r>
              <a:rPr lang="en-AU" i="1" dirty="0"/>
              <a:t>JPEG </a:t>
            </a:r>
            <a:r>
              <a:rPr lang="en-AU" dirty="0"/>
              <a:t>from the options that appear. Then select </a:t>
            </a:r>
            <a:r>
              <a:rPr lang="en-AU" i="1" dirty="0"/>
              <a:t>Save As.</a:t>
            </a:r>
          </a:p>
          <a:p>
            <a:pPr marL="457200" indent="-457200">
              <a:buFont typeface="+mj-lt"/>
              <a:buAutoNum type="arabicPeriod"/>
            </a:pPr>
            <a:r>
              <a:rPr lang="en-AU" dirty="0"/>
              <a:t>Navigate to where you want your logo saved and select the file and select </a:t>
            </a:r>
            <a:r>
              <a:rPr lang="en-AU" i="1" dirty="0"/>
              <a:t>save</a:t>
            </a:r>
            <a:r>
              <a:rPr lang="en-AU" dirty="0"/>
              <a:t>.</a:t>
            </a:r>
          </a:p>
          <a:p>
            <a:pPr marL="457200" indent="-457200">
              <a:buFont typeface="+mj-lt"/>
              <a:buAutoNum type="arabicPeriod"/>
            </a:pPr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86832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blue background with the International Day of People with Disability logo.">
            <a:extLst>
              <a:ext uri="{FF2B5EF4-FFF2-40B4-BE49-F238E27FC236}">
                <a16:creationId xmlns:a16="http://schemas.microsoft.com/office/drawing/2014/main" id="{20A3A690-76AA-D718-2D6B-D2F83AB3B86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" y="428"/>
            <a:ext cx="15619047" cy="6857143"/>
          </a:xfrm>
          <a:prstGeom prst="rect">
            <a:avLst/>
          </a:prstGeom>
        </p:spPr>
      </p:pic>
      <p:sp>
        <p:nvSpPr>
          <p:cNvPr id="3" name="Picture Placeholder 7">
            <a:extLst>
              <a:ext uri="{FF2B5EF4-FFF2-40B4-BE49-F238E27FC236}">
                <a16:creationId xmlns:a16="http://schemas.microsoft.com/office/drawing/2014/main" id="{16412BBA-E6DA-AC0E-076D-C116DFE9CA6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39526" y="929640"/>
            <a:ext cx="2230393" cy="19389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AU" sz="1800" dirty="0"/>
          </a:p>
        </p:txBody>
      </p:sp>
    </p:spTree>
    <p:extLst>
      <p:ext uri="{BB962C8B-B14F-4D97-AF65-F5344CB8AC3E}">
        <p14:creationId xmlns:p14="http://schemas.microsoft.com/office/powerpoint/2010/main" val="2643725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orange background with the International Day of People with Disability logo.">
            <a:extLst>
              <a:ext uri="{FF2B5EF4-FFF2-40B4-BE49-F238E27FC236}">
                <a16:creationId xmlns:a16="http://schemas.microsoft.com/office/drawing/2014/main" id="{16923EA7-21D9-BBF7-D31B-B613BAC1B6B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" y="428"/>
            <a:ext cx="15619047" cy="6857143"/>
          </a:xfrm>
          <a:prstGeom prst="rect">
            <a:avLst/>
          </a:prstGeom>
        </p:spPr>
      </p:pic>
      <p:sp>
        <p:nvSpPr>
          <p:cNvPr id="2" name="Picture Placeholder 7">
            <a:extLst>
              <a:ext uri="{FF2B5EF4-FFF2-40B4-BE49-F238E27FC236}">
                <a16:creationId xmlns:a16="http://schemas.microsoft.com/office/drawing/2014/main" id="{0558A531-4C5B-409D-9DE1-A09FC2BEB9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39526" y="929640"/>
            <a:ext cx="2230393" cy="19389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AU" sz="1800" dirty="0"/>
          </a:p>
        </p:txBody>
      </p:sp>
    </p:spTree>
    <p:extLst>
      <p:ext uri="{BB962C8B-B14F-4D97-AF65-F5344CB8AC3E}">
        <p14:creationId xmlns:p14="http://schemas.microsoft.com/office/powerpoint/2010/main" val="4230333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background with the International Day of People with Disability logo.">
            <a:extLst>
              <a:ext uri="{FF2B5EF4-FFF2-40B4-BE49-F238E27FC236}">
                <a16:creationId xmlns:a16="http://schemas.microsoft.com/office/drawing/2014/main" id="{A63189F4-0035-6F16-C8B4-E3EFC0B0D82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" y="428"/>
            <a:ext cx="15619047" cy="6857143"/>
          </a:xfrm>
          <a:prstGeom prst="rect">
            <a:avLst/>
          </a:prstGeom>
        </p:spPr>
      </p:pic>
      <p:sp>
        <p:nvSpPr>
          <p:cNvPr id="2" name="Picture Placeholder 7">
            <a:extLst>
              <a:ext uri="{FF2B5EF4-FFF2-40B4-BE49-F238E27FC236}">
                <a16:creationId xmlns:a16="http://schemas.microsoft.com/office/drawing/2014/main" id="{ADDE671E-4748-3424-3C74-637CCE12147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39526" y="929640"/>
            <a:ext cx="2230393" cy="19389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AU" sz="1800" dirty="0"/>
          </a:p>
        </p:txBody>
      </p:sp>
    </p:spTree>
    <p:extLst>
      <p:ext uri="{BB962C8B-B14F-4D97-AF65-F5344CB8AC3E}">
        <p14:creationId xmlns:p14="http://schemas.microsoft.com/office/powerpoint/2010/main" val="3810891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white background with the International Day of People with Disability logo.">
            <a:extLst>
              <a:ext uri="{FF2B5EF4-FFF2-40B4-BE49-F238E27FC236}">
                <a16:creationId xmlns:a16="http://schemas.microsoft.com/office/drawing/2014/main" id="{BB3B5831-B511-30F5-0F6B-EBDC7FF1798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" y="428"/>
            <a:ext cx="15619047" cy="6857143"/>
          </a:xfrm>
          <a:prstGeom prst="rect">
            <a:avLst/>
          </a:prstGeom>
        </p:spPr>
      </p:pic>
      <p:sp>
        <p:nvSpPr>
          <p:cNvPr id="2" name="Picture Placeholder 7">
            <a:extLst>
              <a:ext uri="{FF2B5EF4-FFF2-40B4-BE49-F238E27FC236}">
                <a16:creationId xmlns:a16="http://schemas.microsoft.com/office/drawing/2014/main" id="{A44D7FA4-4451-1341-0641-B1177368130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39526" y="929640"/>
            <a:ext cx="2230393" cy="19389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AU" sz="1800" dirty="0"/>
          </a:p>
        </p:txBody>
      </p:sp>
    </p:spTree>
    <p:extLst>
      <p:ext uri="{BB962C8B-B14F-4D97-AF65-F5344CB8AC3E}">
        <p14:creationId xmlns:p14="http://schemas.microsoft.com/office/powerpoint/2010/main" val="35764232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</TotalTime>
  <Words>185</Words>
  <Application>Microsoft Office PowerPoint</Application>
  <PresentationFormat>Custom</PresentationFormat>
  <Paragraphs>25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Department of Social Services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WALPOLE, Sam</dc:creator>
  <cp:keywords>[SEC=OFFICIAL]</cp:keywords>
  <cp:lastModifiedBy>WALPOLE, Sam</cp:lastModifiedBy>
  <cp:revision>3</cp:revision>
  <dcterms:created xsi:type="dcterms:W3CDTF">2024-08-11T23:18:07Z</dcterms:created>
  <dcterms:modified xsi:type="dcterms:W3CDTF">2024-08-26T04:19:53Z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M_ProtectiveMarkingValue_Header">
    <vt:lpwstr>OFFICIAL</vt:lpwstr>
  </property>
  <property fmtid="{D5CDD505-2E9C-101B-9397-08002B2CF9AE}" pid="3" name="PM_OriginationTimeStamp">
    <vt:lpwstr>2024-08-11T23:48:41Z</vt:lpwstr>
  </property>
  <property fmtid="{D5CDD505-2E9C-101B-9397-08002B2CF9AE}" pid="4" name="PM_Originating_FileId">
    <vt:lpwstr>46EA5CC2E245433DA8F45E76566665B2</vt:lpwstr>
  </property>
  <property fmtid="{D5CDD505-2E9C-101B-9397-08002B2CF9AE}" pid="5" name="PM_ProtectiveMarkingValue_Footer">
    <vt:lpwstr>OFFICIAL</vt:lpwstr>
  </property>
  <property fmtid="{D5CDD505-2E9C-101B-9397-08002B2CF9AE}" pid="6" name="PM_Namespace">
    <vt:lpwstr>gov.au</vt:lpwstr>
  </property>
  <property fmtid="{D5CDD505-2E9C-101B-9397-08002B2CF9AE}" pid="7" name="PM_Caveats_Count">
    <vt:lpwstr>0</vt:lpwstr>
  </property>
  <property fmtid="{D5CDD505-2E9C-101B-9397-08002B2CF9AE}" pid="8" name="PM_Version">
    <vt:lpwstr>2018.4</vt:lpwstr>
  </property>
  <property fmtid="{D5CDD505-2E9C-101B-9397-08002B2CF9AE}" pid="9" name="MSIP_Label_eb34d90b-fc41-464d-af60-f74d721d0790_Name">
    <vt:lpwstr>OFFICIAL</vt:lpwstr>
  </property>
  <property fmtid="{D5CDD505-2E9C-101B-9397-08002B2CF9AE}" pid="10" name="PM_Note">
    <vt:lpwstr/>
  </property>
  <property fmtid="{D5CDD505-2E9C-101B-9397-08002B2CF9AE}" pid="11" name="PMHMAC">
    <vt:lpwstr>v=2022.1;a=SHA256;h=604D6EA910B5F8274EC2D585025BD9AFC3D83F77BA900800BB1865790A1C4CF9</vt:lpwstr>
  </property>
  <property fmtid="{D5CDD505-2E9C-101B-9397-08002B2CF9AE}" pid="12" name="PM_Qualifier">
    <vt:lpwstr/>
  </property>
  <property fmtid="{D5CDD505-2E9C-101B-9397-08002B2CF9AE}" pid="13" name="PM_SecurityClassification">
    <vt:lpwstr>OFFICIAL</vt:lpwstr>
  </property>
  <property fmtid="{D5CDD505-2E9C-101B-9397-08002B2CF9AE}" pid="14" name="PM_Markers">
    <vt:lpwstr/>
  </property>
  <property fmtid="{D5CDD505-2E9C-101B-9397-08002B2CF9AE}" pid="15" name="MSIP_Label_eb34d90b-fc41-464d-af60-f74d721d0790_SiteId">
    <vt:lpwstr>61e36dd1-ca6e-4d61-aa0a-2b4eb88317a3</vt:lpwstr>
  </property>
  <property fmtid="{D5CDD505-2E9C-101B-9397-08002B2CF9AE}" pid="16" name="MSIP_Label_eb34d90b-fc41-464d-af60-f74d721d0790_ContentBits">
    <vt:lpwstr>0</vt:lpwstr>
  </property>
  <property fmtid="{D5CDD505-2E9C-101B-9397-08002B2CF9AE}" pid="17" name="MSIP_Label_eb34d90b-fc41-464d-af60-f74d721d0790_Enabled">
    <vt:lpwstr>true</vt:lpwstr>
  </property>
  <property fmtid="{D5CDD505-2E9C-101B-9397-08002B2CF9AE}" pid="18" name="PM_ProtectiveMarkingImage_Footer">
    <vt:lpwstr>C:\Program Files (x86)\Common Files\janusNET Shared\janusSEAL\Images\DocumentSlashBlue.png</vt:lpwstr>
  </property>
  <property fmtid="{D5CDD505-2E9C-101B-9397-08002B2CF9AE}" pid="19" name="MSIP_Label_eb34d90b-fc41-464d-af60-f74d721d0790_SetDate">
    <vt:lpwstr>2024-08-11T23:48:41Z</vt:lpwstr>
  </property>
  <property fmtid="{D5CDD505-2E9C-101B-9397-08002B2CF9AE}" pid="20" name="MSIP_Label_eb34d90b-fc41-464d-af60-f74d721d0790_Method">
    <vt:lpwstr>Privileged</vt:lpwstr>
  </property>
  <property fmtid="{D5CDD505-2E9C-101B-9397-08002B2CF9AE}" pid="21" name="MSIP_Label_eb34d90b-fc41-464d-af60-f74d721d0790_ActionId">
    <vt:lpwstr>9a73b1cf72714abe920c8f004c932aff</vt:lpwstr>
  </property>
  <property fmtid="{D5CDD505-2E9C-101B-9397-08002B2CF9AE}" pid="22" name="PM_InsertionValue">
    <vt:lpwstr>OFFICIAL</vt:lpwstr>
  </property>
  <property fmtid="{D5CDD505-2E9C-101B-9397-08002B2CF9AE}" pid="23" name="PM_Originator_Hash_SHA1">
    <vt:lpwstr>C361BD55D35E1AEE3E4C6649B42EB6317FFF2BF9</vt:lpwstr>
  </property>
  <property fmtid="{D5CDD505-2E9C-101B-9397-08002B2CF9AE}" pid="24" name="PM_DisplayValueSecClassificationWithQualifier">
    <vt:lpwstr>OFFICIAL</vt:lpwstr>
  </property>
  <property fmtid="{D5CDD505-2E9C-101B-9397-08002B2CF9AE}" pid="25" name="PM_ProtectiveMarkingImage_Header">
    <vt:lpwstr>C:\Program Files (x86)\Common Files\janusNET Shared\janusSEAL\Images\DocumentSlashBlue.png</vt:lpwstr>
  </property>
  <property fmtid="{D5CDD505-2E9C-101B-9397-08002B2CF9AE}" pid="26" name="PM_Display">
    <vt:lpwstr>OFFICIAL</vt:lpwstr>
  </property>
  <property fmtid="{D5CDD505-2E9C-101B-9397-08002B2CF9AE}" pid="27" name="PM_OriginatorUserAccountName_SHA256">
    <vt:lpwstr>DBC14F7AF0FF85AE484EA8432F7F7F586B2776A49C3E9E4928A817C3B428E034</vt:lpwstr>
  </property>
  <property fmtid="{D5CDD505-2E9C-101B-9397-08002B2CF9AE}" pid="28" name="PM_OriginatorDomainName_SHA256">
    <vt:lpwstr>E83A2A66C4061446A7E3732E8D44762184B6B377D962B96C83DC624302585857</vt:lpwstr>
  </property>
  <property fmtid="{D5CDD505-2E9C-101B-9397-08002B2CF9AE}" pid="29" name="PMUuid">
    <vt:lpwstr>v=2022.2;d=gov.au;g=46DD6D7C-8107-577B-BC6E-F348953B2E44</vt:lpwstr>
  </property>
  <property fmtid="{D5CDD505-2E9C-101B-9397-08002B2CF9AE}" pid="30" name="PM_Hash_Version">
    <vt:lpwstr>2022.1</vt:lpwstr>
  </property>
  <property fmtid="{D5CDD505-2E9C-101B-9397-08002B2CF9AE}" pid="31" name="PM_Hash_Salt_Prev">
    <vt:lpwstr>76CE2AE0815520D6044B2B138861C414</vt:lpwstr>
  </property>
  <property fmtid="{D5CDD505-2E9C-101B-9397-08002B2CF9AE}" pid="32" name="PM_Hash_Salt">
    <vt:lpwstr>36D4E03DCA9724F8494FD05DFAB70976</vt:lpwstr>
  </property>
  <property fmtid="{D5CDD505-2E9C-101B-9397-08002B2CF9AE}" pid="33" name="PM_Hash_SHA1">
    <vt:lpwstr>26190768DD04902D564AAAB29A8676DB78C8E650</vt:lpwstr>
  </property>
  <property fmtid="{D5CDD505-2E9C-101B-9397-08002B2CF9AE}" pid="34" name="PM_PrintOutPlacement_PPT">
    <vt:lpwstr/>
  </property>
  <property fmtid="{D5CDD505-2E9C-101B-9397-08002B2CF9AE}" pid="35" name="PM_SecurityClassification_Prev">
    <vt:lpwstr>OFFICIAL</vt:lpwstr>
  </property>
  <property fmtid="{D5CDD505-2E9C-101B-9397-08002B2CF9AE}" pid="36" name="PM_Qualifier_Prev">
    <vt:lpwstr/>
  </property>
</Properties>
</file>