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D89F8-DA07-490E-866F-FCA3BF3371C3}" v="7" dt="2024-08-26T02:06:28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POLE, Sam" userId="d0ccf4f3-36a9-4d07-9427-42001ac7439c" providerId="ADAL" clId="{417D89F8-DA07-490E-866F-FCA3BF3371C3}"/>
    <pc:docChg chg="custSel modSld modMainMaster">
      <pc:chgData name="WALPOLE, Sam" userId="d0ccf4f3-36a9-4d07-9427-42001ac7439c" providerId="ADAL" clId="{417D89F8-DA07-490E-866F-FCA3BF3371C3}" dt="2024-08-26T02:06:59.149" v="67" actId="962"/>
      <pc:docMkLst>
        <pc:docMk/>
      </pc:docMkLst>
      <pc:sldChg chg="addSp delSp modSp mod">
        <pc:chgData name="WALPOLE, Sam" userId="d0ccf4f3-36a9-4d07-9427-42001ac7439c" providerId="ADAL" clId="{417D89F8-DA07-490E-866F-FCA3BF3371C3}" dt="2024-08-26T02:06:24.290" v="53" actId="21"/>
        <pc:sldMkLst>
          <pc:docMk/>
          <pc:sldMk cId="1081275770" sldId="256"/>
        </pc:sldMkLst>
        <pc:spChg chg="mod">
          <ac:chgData name="WALPOLE, Sam" userId="d0ccf4f3-36a9-4d07-9427-42001ac7439c" providerId="ADAL" clId="{417D89F8-DA07-490E-866F-FCA3BF3371C3}" dt="2024-08-13T04:59:00.058" v="50" actId="20577"/>
          <ac:spMkLst>
            <pc:docMk/>
            <pc:sldMk cId="1081275770" sldId="256"/>
            <ac:spMk id="3" creationId="{301CC8B0-BCF2-DAA7-E234-4BD4CE47488C}"/>
          </ac:spMkLst>
        </pc:spChg>
        <pc:picChg chg="add del mod">
          <ac:chgData name="WALPOLE, Sam" userId="d0ccf4f3-36a9-4d07-9427-42001ac7439c" providerId="ADAL" clId="{417D89F8-DA07-490E-866F-FCA3BF3371C3}" dt="2024-08-26T02:06:24.290" v="53" actId="21"/>
          <ac:picMkLst>
            <pc:docMk/>
            <pc:sldMk cId="1081275770" sldId="256"/>
            <ac:picMk id="4" creationId="{2003D34D-46E9-705C-537C-21EA2764307F}"/>
          </ac:picMkLst>
        </pc:picChg>
      </pc:sldChg>
      <pc:sldChg chg="addSp delSp modSp mod">
        <pc:chgData name="WALPOLE, Sam" userId="d0ccf4f3-36a9-4d07-9427-42001ac7439c" providerId="ADAL" clId="{417D89F8-DA07-490E-866F-FCA3BF3371C3}" dt="2024-08-26T02:06:59.149" v="67" actId="962"/>
        <pc:sldMkLst>
          <pc:docMk/>
          <pc:sldMk cId="1436647864" sldId="257"/>
        </pc:sldMkLst>
        <pc:spChg chg="add mod">
          <ac:chgData name="WALPOLE, Sam" userId="d0ccf4f3-36a9-4d07-9427-42001ac7439c" providerId="ADAL" clId="{417D89F8-DA07-490E-866F-FCA3BF3371C3}" dt="2024-08-13T04:27:56.467" v="42" actId="1076"/>
          <ac:spMkLst>
            <pc:docMk/>
            <pc:sldMk cId="1436647864" sldId="257"/>
            <ac:spMk id="2" creationId="{C3CB2FF4-599E-1031-CE36-6C7E1328B986}"/>
          </ac:spMkLst>
        </pc:spChg>
        <pc:spChg chg="del">
          <ac:chgData name="WALPOLE, Sam" userId="d0ccf4f3-36a9-4d07-9427-42001ac7439c" providerId="ADAL" clId="{417D89F8-DA07-490E-866F-FCA3BF3371C3}" dt="2024-08-13T04:27:51.457" v="41" actId="478"/>
          <ac:spMkLst>
            <pc:docMk/>
            <pc:sldMk cId="1436647864" sldId="257"/>
            <ac:spMk id="9" creationId="{F00E98B1-92B6-F01C-0BDE-BC87F5B99BCA}"/>
          </ac:spMkLst>
        </pc:spChg>
        <pc:picChg chg="add mod ord">
          <ac:chgData name="WALPOLE, Sam" userId="d0ccf4f3-36a9-4d07-9427-42001ac7439c" providerId="ADAL" clId="{417D89F8-DA07-490E-866F-FCA3BF3371C3}" dt="2024-08-26T02:06:59.149" v="67" actId="962"/>
          <ac:picMkLst>
            <pc:docMk/>
            <pc:sldMk cId="1436647864" sldId="257"/>
            <ac:picMk id="4" creationId="{2003D34D-46E9-705C-537C-21EA2764307F}"/>
          </ac:picMkLst>
        </pc:picChg>
        <pc:picChg chg="del">
          <ac:chgData name="WALPOLE, Sam" userId="d0ccf4f3-36a9-4d07-9427-42001ac7439c" providerId="ADAL" clId="{417D89F8-DA07-490E-866F-FCA3BF3371C3}" dt="2024-08-26T02:06:15.528" v="51" actId="478"/>
          <ac:picMkLst>
            <pc:docMk/>
            <pc:sldMk cId="1436647864" sldId="257"/>
            <ac:picMk id="8" creationId="{AA789B22-B22C-6BFB-ABA2-E50542E2B582}"/>
          </ac:picMkLst>
        </pc:picChg>
      </pc:sldChg>
      <pc:sldChg chg="addSp delSp modSp mod">
        <pc:chgData name="WALPOLE, Sam" userId="d0ccf4f3-36a9-4d07-9427-42001ac7439c" providerId="ADAL" clId="{417D89F8-DA07-490E-866F-FCA3BF3371C3}" dt="2024-08-13T04:28:07.934" v="44"/>
        <pc:sldMkLst>
          <pc:docMk/>
          <pc:sldMk cId="1012399228" sldId="258"/>
        </pc:sldMkLst>
        <pc:spChg chg="add mod">
          <ac:chgData name="WALPOLE, Sam" userId="d0ccf4f3-36a9-4d07-9427-42001ac7439c" providerId="ADAL" clId="{417D89F8-DA07-490E-866F-FCA3BF3371C3}" dt="2024-08-13T04:28:07.934" v="44"/>
          <ac:spMkLst>
            <pc:docMk/>
            <pc:sldMk cId="1012399228" sldId="258"/>
            <ac:spMk id="2" creationId="{3506D466-472F-C62F-03A9-698093189C94}"/>
          </ac:spMkLst>
        </pc:spChg>
        <pc:spChg chg="del">
          <ac:chgData name="WALPOLE, Sam" userId="d0ccf4f3-36a9-4d07-9427-42001ac7439c" providerId="ADAL" clId="{417D89F8-DA07-490E-866F-FCA3BF3371C3}" dt="2024-08-13T04:28:07.307" v="43" actId="478"/>
          <ac:spMkLst>
            <pc:docMk/>
            <pc:sldMk cId="1012399228" sldId="258"/>
            <ac:spMk id="7" creationId="{CC208125-D8EC-CE74-C003-714E3F6F03B1}"/>
          </ac:spMkLst>
        </pc:spChg>
      </pc:sldChg>
      <pc:sldChg chg="addSp delSp modSp mod">
        <pc:chgData name="WALPOLE, Sam" userId="d0ccf4f3-36a9-4d07-9427-42001ac7439c" providerId="ADAL" clId="{417D89F8-DA07-490E-866F-FCA3BF3371C3}" dt="2024-08-13T04:28:14.457" v="46"/>
        <pc:sldMkLst>
          <pc:docMk/>
          <pc:sldMk cId="1440710952" sldId="259"/>
        </pc:sldMkLst>
        <pc:spChg chg="add mod">
          <ac:chgData name="WALPOLE, Sam" userId="d0ccf4f3-36a9-4d07-9427-42001ac7439c" providerId="ADAL" clId="{417D89F8-DA07-490E-866F-FCA3BF3371C3}" dt="2024-08-13T04:28:14.457" v="46"/>
          <ac:spMkLst>
            <pc:docMk/>
            <pc:sldMk cId="1440710952" sldId="259"/>
            <ac:spMk id="2" creationId="{D6D30CC8-755D-81AE-B37F-3B08CE820B78}"/>
          </ac:spMkLst>
        </pc:spChg>
        <pc:spChg chg="del">
          <ac:chgData name="WALPOLE, Sam" userId="d0ccf4f3-36a9-4d07-9427-42001ac7439c" providerId="ADAL" clId="{417D89F8-DA07-490E-866F-FCA3BF3371C3}" dt="2024-08-13T04:28:13.873" v="45" actId="478"/>
          <ac:spMkLst>
            <pc:docMk/>
            <pc:sldMk cId="1440710952" sldId="259"/>
            <ac:spMk id="7" creationId="{FE349D9F-AA39-DE32-54DA-F6E44AF07403}"/>
          </ac:spMkLst>
        </pc:spChg>
      </pc:sldChg>
      <pc:sldChg chg="addSp delSp modSp mod">
        <pc:chgData name="WALPOLE, Sam" userId="d0ccf4f3-36a9-4d07-9427-42001ac7439c" providerId="ADAL" clId="{417D89F8-DA07-490E-866F-FCA3BF3371C3}" dt="2024-08-13T04:28:19.493" v="48"/>
        <pc:sldMkLst>
          <pc:docMk/>
          <pc:sldMk cId="3856819833" sldId="260"/>
        </pc:sldMkLst>
        <pc:spChg chg="add mod">
          <ac:chgData name="WALPOLE, Sam" userId="d0ccf4f3-36a9-4d07-9427-42001ac7439c" providerId="ADAL" clId="{417D89F8-DA07-490E-866F-FCA3BF3371C3}" dt="2024-08-13T04:28:19.493" v="48"/>
          <ac:spMkLst>
            <pc:docMk/>
            <pc:sldMk cId="3856819833" sldId="260"/>
            <ac:spMk id="2" creationId="{A68EA411-ECA5-26DC-AF20-8EF40A07195C}"/>
          </ac:spMkLst>
        </pc:spChg>
        <pc:spChg chg="del">
          <ac:chgData name="WALPOLE, Sam" userId="d0ccf4f3-36a9-4d07-9427-42001ac7439c" providerId="ADAL" clId="{417D89F8-DA07-490E-866F-FCA3BF3371C3}" dt="2024-08-13T04:28:18.945" v="47" actId="478"/>
          <ac:spMkLst>
            <pc:docMk/>
            <pc:sldMk cId="3856819833" sldId="260"/>
            <ac:spMk id="8" creationId="{B7115722-17F6-CFAA-654B-F3CAD389671B}"/>
          </ac:spMkLst>
        </pc:spChg>
      </pc:sldChg>
      <pc:sldMasterChg chg="modSldLayout">
        <pc:chgData name="WALPOLE, Sam" userId="d0ccf4f3-36a9-4d07-9427-42001ac7439c" providerId="ADAL" clId="{417D89F8-DA07-490E-866F-FCA3BF3371C3}" dt="2024-08-13T04:26:56.791" v="1" actId="11529"/>
        <pc:sldMasterMkLst>
          <pc:docMk/>
          <pc:sldMasterMk cId="4265981898" sldId="2147483648"/>
        </pc:sldMasterMkLst>
        <pc:sldLayoutChg chg="addSp delSp modSp">
          <pc:chgData name="WALPOLE, Sam" userId="d0ccf4f3-36a9-4d07-9427-42001ac7439c" providerId="ADAL" clId="{417D89F8-DA07-490E-866F-FCA3BF3371C3}" dt="2024-08-13T04:26:56.791" v="1" actId="11529"/>
          <pc:sldLayoutMkLst>
            <pc:docMk/>
            <pc:sldMasterMk cId="4265981898" sldId="2147483648"/>
            <pc:sldLayoutMk cId="2944198743" sldId="2147483650"/>
          </pc:sldLayoutMkLst>
          <pc:spChg chg="add del">
            <ac:chgData name="WALPOLE, Sam" userId="d0ccf4f3-36a9-4d07-9427-42001ac7439c" providerId="ADAL" clId="{417D89F8-DA07-490E-866F-FCA3BF3371C3}" dt="2024-08-13T04:26:56.791" v="1" actId="11529"/>
            <ac:spMkLst>
              <pc:docMk/>
              <pc:sldMasterMk cId="4265981898" sldId="2147483648"/>
              <pc:sldLayoutMk cId="2944198743" sldId="2147483650"/>
              <ac:spMk id="7" creationId="{2070C164-9C2E-F3F6-DD35-A85B7F779610}"/>
            </ac:spMkLst>
          </pc:spChg>
          <pc:spChg chg="add mod">
            <ac:chgData name="WALPOLE, Sam" userId="d0ccf4f3-36a9-4d07-9427-42001ac7439c" providerId="ADAL" clId="{417D89F8-DA07-490E-866F-FCA3BF3371C3}" dt="2024-08-13T04:26:56.791" v="1" actId="11529"/>
            <ac:spMkLst>
              <pc:docMk/>
              <pc:sldMasterMk cId="4265981898" sldId="2147483648"/>
              <pc:sldLayoutMk cId="2944198743" sldId="2147483650"/>
              <ac:spMk id="8" creationId="{8E25D76A-19BC-5502-3837-DA8CA83CD0F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F7C90A-7F4E-A591-7004-25F2CA16D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45C1-DFA5-AB1D-7CF7-BE6F5B4DB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D924-7701-43FE-93E9-0E5F4B69CA5F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FA93C-0CAA-A288-2243-9BD42A787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A013-B26C-4707-1C22-887575F45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D69E-8E26-4249-AFD3-CC65295DA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35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DBD9-B18E-419C-A325-7D7F04E62E51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AA39-ED14-4753-8EE1-431CA4F0C6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5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7523-855E-E783-0328-1C72F2B23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397E510-629F-5E13-4AAA-CDCA791B0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1FCB-330D-7DCE-417B-A1A1081316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D96AF5A-CAD8-8C0D-7F72-48DAB91A7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2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69BE0-3954-BBFF-D884-FD9CBB784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64EB6C7-12DE-A4C6-7C3B-B777BA593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8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A7EF-3A08-B64C-545C-6F9E18A27B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C8AA638-7C05-190C-344C-12662638B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AA78-EF9D-F9D8-BF18-904D5B00A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D7BD-CE28-B6DF-355E-8D75721C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0A60-7DF6-0CAB-DF07-AEAEFB4C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5762-7DB1-706B-1F9C-0E3EE683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2F9D-571C-AEB7-6EA5-B409A8DD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73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2CC0-5CBC-7232-B791-25ECCE70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D9349-9645-8050-5264-4710F3C56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E41E-CA02-32F0-DA0E-64A5EFC8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1E98-0DF3-832E-AB6B-3AD8F359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C21D-CD58-8CD1-68F2-7238F77D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04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DBA30-C2C7-DFED-B141-EF4B9C503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4ACFF-FE5D-9678-7998-0DC06B399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CDCC-C176-1EA1-1FE5-E1CCB234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C1BA-5D05-A988-4473-016D40C8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AD4B-74F2-7A40-CF03-39E349F4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44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1C32-2564-AF4D-72E5-04FE9EB7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895F-99EE-F13B-2541-7C536096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3F3AA-A96D-17EC-19B7-6661E2BD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0EE3-ADEF-17E9-6DF8-67D5C5F4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97A6-86E9-313F-197C-6C8BF0AB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25D76A-19BC-5502-3837-DA8CA83CD0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7900" y="4829175"/>
            <a:ext cx="1870075" cy="12430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19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D726-9E2C-E692-2EA2-715D775B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65B2-7ACD-01A6-5AC5-492209D7D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E4A3-5C57-9CCB-5ADF-1D655513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5E49-FEFB-CF1A-5172-8DEECB87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CB2A-0E79-F24C-DE59-40964659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4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062A-4A4C-65E3-2164-5DDB995C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2BB9A-8396-8F99-774A-10820090B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AA846-F1DE-3352-33DD-24FCD5B1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3A581-B3E0-A761-E982-9A133D4F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B011C-DC4F-36E3-9193-DA703103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6BBA8-898A-92DF-2A10-062AD602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0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C08E-E7FD-3888-7D07-F1DE4418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4019-952D-F1C0-66C1-4B06E017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ED3EB-843B-0A89-E97C-343283F80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C8D49-FB6F-28EE-4B93-64B71A1E5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1B355-6649-97ED-EE4B-B34193E2F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B48CD-AD16-FAFC-BD81-D881C914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31F15-722A-0B88-8967-CCB3B166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914E6-CC7A-3DD4-7418-917C6101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4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5C6D-8375-C83D-D4D8-0C9CBB71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DD953-DD6B-BE43-8752-29B190F8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4DD98-0CD0-9C5B-941F-261F4B60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71E1D-1133-0019-0549-B7A9E4B5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7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45BDB-D458-6FC6-816D-E1DEE5FC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BD7F5-9641-EF93-747F-8464E340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7F104-CC62-1ACF-96F4-717976B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6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5911-6551-A62C-4F45-EC833DFE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6433-7458-5DE4-1413-C91F74C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6B1F2-D4E3-AD87-7765-0C520683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AF23C-CE28-AF2C-0A89-A0AD8958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425F-352E-9827-6FAF-242C5319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4B8C8-4B34-ED48-D4FD-FEA3B83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0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4EBC-9D5B-A934-D3A9-B1A2B1D4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2BA72-A52B-E104-177C-23D5DD68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F2AEF-71D5-7191-292E-724B8FB36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439F3-D5D0-E600-95C6-C1BC9C79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6EE20-2FF9-ADA2-15D6-E8E25F88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A646B-808A-8317-2554-3E1A2E56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7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02D15-FE00-0942-79DB-9C3064BD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C68B-CA0D-0789-3972-87B9535E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EAC52-AD96-ECF6-C34B-C735DCF63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9E19-751F-0DD9-2355-F2D997E60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43B7A-D982-0369-CC49-6680F0E04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9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1CC8B0-BCF2-DAA7-E234-4BD4CE47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13" y="504876"/>
            <a:ext cx="10599174" cy="582709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AU" b="1" dirty="0"/>
              <a:t>Instructions: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include your logo: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On your desired slide click on the image icon in the placeholder box.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your image and select </a:t>
            </a:r>
            <a:r>
              <a:rPr lang="en-AU" i="1" dirty="0"/>
              <a:t>open.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the </a:t>
            </a:r>
            <a:r>
              <a:rPr lang="en-AU" i="1" dirty="0"/>
              <a:t>Crop </a:t>
            </a:r>
            <a:r>
              <a:rPr lang="en-AU" dirty="0"/>
              <a:t>dropdown at the top right of the navigation bar under </a:t>
            </a:r>
            <a:r>
              <a:rPr lang="en-AU" i="1" dirty="0"/>
              <a:t>Picture Format.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Fit </a:t>
            </a:r>
            <a:r>
              <a:rPr lang="en-AU" dirty="0"/>
              <a:t>from the dropdown options.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Scale and position your logo as required.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delete slides: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When your design is complete, select this slide and every other slide you don’t want to keep and click </a:t>
            </a:r>
            <a:r>
              <a:rPr lang="en-AU" i="1" dirty="0"/>
              <a:t>Delete </a:t>
            </a:r>
            <a:r>
              <a:rPr lang="en-AU" dirty="0"/>
              <a:t>on your keyboard.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save and export your document as an image: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Save</a:t>
            </a:r>
            <a:r>
              <a:rPr lang="en-AU" dirty="0"/>
              <a:t>. Save your file to where you would like it located.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Again, 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Export from the options that appear.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Change File Type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PNG </a:t>
            </a:r>
            <a:r>
              <a:rPr lang="en-AU" dirty="0"/>
              <a:t>or </a:t>
            </a:r>
            <a:r>
              <a:rPr lang="en-AU" i="1" dirty="0"/>
              <a:t>JPEG </a:t>
            </a:r>
            <a:r>
              <a:rPr lang="en-AU" dirty="0"/>
              <a:t>from the options that appear. Then select </a:t>
            </a:r>
            <a:r>
              <a:rPr lang="en-AU" i="1" dirty="0"/>
              <a:t>Save As.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Navigate to where you want your logo saved and select the file and select </a:t>
            </a:r>
            <a:r>
              <a:rPr lang="en-AU" i="1" dirty="0"/>
              <a:t>save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AU" dirty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2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he International Day of People with Disability logo.">
            <a:extLst>
              <a:ext uri="{FF2B5EF4-FFF2-40B4-BE49-F238E27FC236}">
                <a16:creationId xmlns:a16="http://schemas.microsoft.com/office/drawing/2014/main" id="{2003D34D-46E9-705C-537C-21EA276430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3CB2FF4-599E-1031-CE36-6C7E1328B9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81" y="619432"/>
            <a:ext cx="2064774" cy="135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4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orange background with the International Day of People with Disability logo.">
            <a:extLst>
              <a:ext uri="{FF2B5EF4-FFF2-40B4-BE49-F238E27FC236}">
                <a16:creationId xmlns:a16="http://schemas.microsoft.com/office/drawing/2014/main" id="{FDBB5B8F-3E00-AEC0-06D6-5DAC42BDFA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506D466-472F-C62F-03A9-698093189C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81" y="619432"/>
            <a:ext cx="2064774" cy="135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9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background with the International Day of People with Disability logo.">
            <a:extLst>
              <a:ext uri="{FF2B5EF4-FFF2-40B4-BE49-F238E27FC236}">
                <a16:creationId xmlns:a16="http://schemas.microsoft.com/office/drawing/2014/main" id="{C8F755EC-5FBC-4BC1-7C4E-625BC39F82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6D30CC8-755D-81AE-B37F-3B08CE820B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81" y="619432"/>
            <a:ext cx="2064774" cy="135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1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the International Day of People with Disability logo.">
            <a:extLst>
              <a:ext uri="{FF2B5EF4-FFF2-40B4-BE49-F238E27FC236}">
                <a16:creationId xmlns:a16="http://schemas.microsoft.com/office/drawing/2014/main" id="{26F2B483-4232-C13F-F509-B12EFFCD56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68EA411-ECA5-26DC-AF20-8EF40A071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81" y="619432"/>
            <a:ext cx="2064774" cy="135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1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185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WALPOLE, Sam</dc:creator>
  <cp:keywords>[SEC=OFFICIAL]</cp:keywords>
  <cp:lastModifiedBy>WALPOLE, Sam</cp:lastModifiedBy>
  <cp:revision>4</cp:revision>
  <dcterms:created xsi:type="dcterms:W3CDTF">2024-08-09T01:32:46Z</dcterms:created>
  <dcterms:modified xsi:type="dcterms:W3CDTF">2024-08-26T02:07:02Z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2024-08-09T01:34:55Z</vt:lpwstr>
  </property>
  <property fmtid="{D5CDD505-2E9C-101B-9397-08002B2CF9AE}" pid="4" name="PM_Originating_FileId">
    <vt:lpwstr>4F0AF2E209B3426581E518216F2CC692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v=2022.1;a=SHA256;h=97757D0FD156E6F3A02347B89E0A1688B6C345A8A15016CFF76842A5DB008231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2024-08-09T01:34:55Z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b83564c6a86b48b3bfc26b98c81f9b1d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C361BD55D35E1AEE3E4C6649B42EB6317FFF2BF9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DBC14F7AF0FF85AE484EA8432F7F7F586B2776A49C3E9E4928A817C3B428E034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2BF57E463CC594F2D1B7544630FC9B91</vt:lpwstr>
  </property>
  <property fmtid="{D5CDD505-2E9C-101B-9397-08002B2CF9AE}" pid="32" name="PM_Hash_Salt">
    <vt:lpwstr>FAB3DACE7CF272A29043BA7144B16EB1</vt:lpwstr>
  </property>
  <property fmtid="{D5CDD505-2E9C-101B-9397-08002B2CF9AE}" pid="33" name="PM_Hash_SHA1">
    <vt:lpwstr>087AEC70B63208932D89C3DFC6FD931DF40363F2</vt:lpwstr>
  </property>
  <property fmtid="{D5CDD505-2E9C-101B-9397-08002B2CF9AE}" pid="34" name="PM_PrintOutPlacement_PPT">
    <vt:lpwstr/>
  </property>
  <property fmtid="{D5CDD505-2E9C-101B-9397-08002B2CF9AE}" pid="35" name="PM_SecurityClassification_Prev">
    <vt:lpwstr>OFFICIAL</vt:lpwstr>
  </property>
  <property fmtid="{D5CDD505-2E9C-101B-9397-08002B2CF9AE}" pid="36" name="PM_Qualifier_Prev">
    <vt:lpwstr/>
  </property>
</Properties>
</file>