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330C12-00EC-4DFF-B6D4-E0C448DF1CE6}" v="70" dt="2024-08-26T02:07:48.2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POLE, Sam" userId="d0ccf4f3-36a9-4d07-9427-42001ac7439c" providerId="ADAL" clId="{78330C12-00EC-4DFF-B6D4-E0C448DF1CE6}"/>
    <pc:docChg chg="undo custSel addSld delSld modSld modMainMaster">
      <pc:chgData name="WALPOLE, Sam" userId="d0ccf4f3-36a9-4d07-9427-42001ac7439c" providerId="ADAL" clId="{78330C12-00EC-4DFF-B6D4-E0C448DF1CE6}" dt="2024-08-26T02:08:05.004" v="995" actId="962"/>
      <pc:docMkLst>
        <pc:docMk/>
      </pc:docMkLst>
      <pc:sldChg chg="addSp delSp modSp mod modNotes">
        <pc:chgData name="WALPOLE, Sam" userId="d0ccf4f3-36a9-4d07-9427-42001ac7439c" providerId="ADAL" clId="{78330C12-00EC-4DFF-B6D4-E0C448DF1CE6}" dt="2024-08-26T02:07:46.852" v="982" actId="21"/>
        <pc:sldMkLst>
          <pc:docMk/>
          <pc:sldMk cId="1081275770" sldId="256"/>
        </pc:sldMkLst>
        <pc:spChg chg="mod">
          <ac:chgData name="WALPOLE, Sam" userId="d0ccf4f3-36a9-4d07-9427-42001ac7439c" providerId="ADAL" clId="{78330C12-00EC-4DFF-B6D4-E0C448DF1CE6}" dt="2024-08-13T04:24:40.329" v="971" actId="20577"/>
          <ac:spMkLst>
            <pc:docMk/>
            <pc:sldMk cId="1081275770" sldId="256"/>
            <ac:spMk id="3" creationId="{301CC8B0-BCF2-DAA7-E234-4BD4CE47488C}"/>
          </ac:spMkLst>
        </pc:spChg>
        <pc:picChg chg="add del mod">
          <ac:chgData name="WALPOLE, Sam" userId="d0ccf4f3-36a9-4d07-9427-42001ac7439c" providerId="ADAL" clId="{78330C12-00EC-4DFF-B6D4-E0C448DF1CE6}" dt="2024-08-26T02:07:46.852" v="982" actId="21"/>
          <ac:picMkLst>
            <pc:docMk/>
            <pc:sldMk cId="1081275770" sldId="256"/>
            <ac:picMk id="4" creationId="{375C8B06-2829-3263-DDB7-CA3C1BDF5406}"/>
          </ac:picMkLst>
        </pc:picChg>
      </pc:sldChg>
      <pc:sldChg chg="addSp delSp modSp mod modNotes">
        <pc:chgData name="WALPOLE, Sam" userId="d0ccf4f3-36a9-4d07-9427-42001ac7439c" providerId="ADAL" clId="{78330C12-00EC-4DFF-B6D4-E0C448DF1CE6}" dt="2024-08-26T02:08:05.004" v="995" actId="962"/>
        <pc:sldMkLst>
          <pc:docMk/>
          <pc:sldMk cId="1436647864" sldId="257"/>
        </pc:sldMkLst>
        <pc:spChg chg="add mod">
          <ac:chgData name="WALPOLE, Sam" userId="d0ccf4f3-36a9-4d07-9427-42001ac7439c" providerId="ADAL" clId="{78330C12-00EC-4DFF-B6D4-E0C448DF1CE6}" dt="2024-08-13T04:14:41.165" v="530"/>
          <ac:spMkLst>
            <pc:docMk/>
            <pc:sldMk cId="1436647864" sldId="257"/>
            <ac:spMk id="2" creationId="{AAA7BA93-1331-E907-F465-E95B6BB9A97A}"/>
          </ac:spMkLst>
        </pc:spChg>
        <pc:spChg chg="add del mod">
          <ac:chgData name="WALPOLE, Sam" userId="d0ccf4f3-36a9-4d07-9427-42001ac7439c" providerId="ADAL" clId="{78330C12-00EC-4DFF-B6D4-E0C448DF1CE6}" dt="2024-08-13T04:15:14.621" v="538" actId="21"/>
          <ac:spMkLst>
            <pc:docMk/>
            <pc:sldMk cId="1436647864" sldId="257"/>
            <ac:spMk id="3" creationId="{F43980D6-A557-32D6-C9DC-D8DEB091AF50}"/>
          </ac:spMkLst>
        </pc:spChg>
        <pc:spChg chg="add mod">
          <ac:chgData name="WALPOLE, Sam" userId="d0ccf4f3-36a9-4d07-9427-42001ac7439c" providerId="ADAL" clId="{78330C12-00EC-4DFF-B6D4-E0C448DF1CE6}" dt="2024-08-13T04:15:17.598" v="540"/>
          <ac:spMkLst>
            <pc:docMk/>
            <pc:sldMk cId="1436647864" sldId="257"/>
            <ac:spMk id="4" creationId="{F43980D6-A557-32D6-C9DC-D8DEB091AF50}"/>
          </ac:spMkLst>
        </pc:spChg>
        <pc:spChg chg="add del mod">
          <ac:chgData name="WALPOLE, Sam" userId="d0ccf4f3-36a9-4d07-9427-42001ac7439c" providerId="ADAL" clId="{78330C12-00EC-4DFF-B6D4-E0C448DF1CE6}" dt="2024-08-13T04:15:30.469" v="543" actId="21"/>
          <ac:spMkLst>
            <pc:docMk/>
            <pc:sldMk cId="1436647864" sldId="257"/>
            <ac:spMk id="5" creationId="{DE82AC50-9CF8-717B-C55A-E258B8CB35C2}"/>
          </ac:spMkLst>
        </pc:spChg>
        <pc:spChg chg="add del mod">
          <ac:chgData name="WALPOLE, Sam" userId="d0ccf4f3-36a9-4d07-9427-42001ac7439c" providerId="ADAL" clId="{78330C12-00EC-4DFF-B6D4-E0C448DF1CE6}" dt="2024-08-13T04:19:04.011" v="698" actId="931"/>
          <ac:spMkLst>
            <pc:docMk/>
            <pc:sldMk cId="1436647864" sldId="257"/>
            <ac:spMk id="6" creationId="{DE82AC50-9CF8-717B-C55A-E258B8CB35C2}"/>
          </ac:spMkLst>
        </pc:spChg>
        <pc:spChg chg="add del mod">
          <ac:chgData name="WALPOLE, Sam" userId="d0ccf4f3-36a9-4d07-9427-42001ac7439c" providerId="ADAL" clId="{78330C12-00EC-4DFF-B6D4-E0C448DF1CE6}" dt="2024-08-13T04:15:32.356" v="544" actId="478"/>
          <ac:spMkLst>
            <pc:docMk/>
            <pc:sldMk cId="1436647864" sldId="257"/>
            <ac:spMk id="9" creationId="{F00E98B1-92B6-F01C-0BDE-BC87F5B99BCA}"/>
          </ac:spMkLst>
        </pc:spChg>
        <pc:spChg chg="add del mod">
          <ac:chgData name="WALPOLE, Sam" userId="d0ccf4f3-36a9-4d07-9427-42001ac7439c" providerId="ADAL" clId="{78330C12-00EC-4DFF-B6D4-E0C448DF1CE6}" dt="2024-08-13T04:21:44.146" v="845" actId="478"/>
          <ac:spMkLst>
            <pc:docMk/>
            <pc:sldMk cId="1436647864" sldId="257"/>
            <ac:spMk id="14" creationId="{6B0B83C7-4BD9-D44C-22F2-21C62FC1226D}"/>
          </ac:spMkLst>
        </pc:spChg>
        <pc:spChg chg="add del mod">
          <ac:chgData name="WALPOLE, Sam" userId="d0ccf4f3-36a9-4d07-9427-42001ac7439c" providerId="ADAL" clId="{78330C12-00EC-4DFF-B6D4-E0C448DF1CE6}" dt="2024-08-13T04:22:01.714" v="849" actId="478"/>
          <ac:spMkLst>
            <pc:docMk/>
            <pc:sldMk cId="1436647864" sldId="257"/>
            <ac:spMk id="16" creationId="{2F2E9920-E5B3-4EF4-DFAF-D5FC1F39DAB4}"/>
          </ac:spMkLst>
        </pc:spChg>
        <pc:spChg chg="add del mod">
          <ac:chgData name="WALPOLE, Sam" userId="d0ccf4f3-36a9-4d07-9427-42001ac7439c" providerId="ADAL" clId="{78330C12-00EC-4DFF-B6D4-E0C448DF1CE6}" dt="2024-08-13T04:25:22.677" v="977" actId="931"/>
          <ac:spMkLst>
            <pc:docMk/>
            <pc:sldMk cId="1436647864" sldId="257"/>
            <ac:spMk id="17" creationId="{2FC0FACB-751A-F614-3854-F385B104CB7A}"/>
          </ac:spMkLst>
        </pc:spChg>
        <pc:picChg chg="add del mod">
          <ac:chgData name="WALPOLE, Sam" userId="d0ccf4f3-36a9-4d07-9427-42001ac7439c" providerId="ADAL" clId="{78330C12-00EC-4DFF-B6D4-E0C448DF1CE6}" dt="2024-08-09T03:45:42.256" v="7" actId="478"/>
          <ac:picMkLst>
            <pc:docMk/>
            <pc:sldMk cId="1436647864" sldId="257"/>
            <ac:picMk id="3" creationId="{4BE20E7C-E829-981C-D4D0-54569A81C364}"/>
          </ac:picMkLst>
        </pc:picChg>
        <pc:picChg chg="add mod ord">
          <ac:chgData name="WALPOLE, Sam" userId="d0ccf4f3-36a9-4d07-9427-42001ac7439c" providerId="ADAL" clId="{78330C12-00EC-4DFF-B6D4-E0C448DF1CE6}" dt="2024-08-26T02:08:05.004" v="995" actId="962"/>
          <ac:picMkLst>
            <pc:docMk/>
            <pc:sldMk cId="1436647864" sldId="257"/>
            <ac:picMk id="4" creationId="{375C8B06-2829-3263-DDB7-CA3C1BDF5406}"/>
          </ac:picMkLst>
        </pc:picChg>
        <pc:picChg chg="add del mod ord">
          <ac:chgData name="WALPOLE, Sam" userId="d0ccf4f3-36a9-4d07-9427-42001ac7439c" providerId="ADAL" clId="{78330C12-00EC-4DFF-B6D4-E0C448DF1CE6}" dt="2024-08-09T04:02:43.361" v="277" actId="478"/>
          <ac:picMkLst>
            <pc:docMk/>
            <pc:sldMk cId="1436647864" sldId="257"/>
            <ac:picMk id="5" creationId="{E1DA80A7-F0C7-9A19-E290-9BE687A8772A}"/>
          </ac:picMkLst>
        </pc:picChg>
        <pc:picChg chg="add del mod ord">
          <ac:chgData name="WALPOLE, Sam" userId="d0ccf4f3-36a9-4d07-9427-42001ac7439c" providerId="ADAL" clId="{78330C12-00EC-4DFF-B6D4-E0C448DF1CE6}" dt="2024-08-26T02:07:38.326" v="978" actId="478"/>
          <ac:picMkLst>
            <pc:docMk/>
            <pc:sldMk cId="1436647864" sldId="257"/>
            <ac:picMk id="7" creationId="{420ED484-B933-7A19-3C35-06D9E84CE22A}"/>
          </ac:picMkLst>
        </pc:picChg>
        <pc:picChg chg="del">
          <ac:chgData name="WALPOLE, Sam" userId="d0ccf4f3-36a9-4d07-9427-42001ac7439c" providerId="ADAL" clId="{78330C12-00EC-4DFF-B6D4-E0C448DF1CE6}" dt="2024-08-09T03:45:01.411" v="0" actId="478"/>
          <ac:picMkLst>
            <pc:docMk/>
            <pc:sldMk cId="1436647864" sldId="257"/>
            <ac:picMk id="8" creationId="{AA789B22-B22C-6BFB-ABA2-E50542E2B582}"/>
          </ac:picMkLst>
        </pc:picChg>
        <pc:picChg chg="add mod">
          <ac:chgData name="WALPOLE, Sam" userId="d0ccf4f3-36a9-4d07-9427-42001ac7439c" providerId="ADAL" clId="{78330C12-00EC-4DFF-B6D4-E0C448DF1CE6}" dt="2024-08-13T04:17:29.723" v="607" actId="931"/>
          <ac:picMkLst>
            <pc:docMk/>
            <pc:sldMk cId="1436647864" sldId="257"/>
            <ac:picMk id="10" creationId="{D3A2C7C4-A818-381F-9DBB-5BAB345FEDBA}"/>
          </ac:picMkLst>
        </pc:picChg>
        <pc:picChg chg="add del mod">
          <ac:chgData name="WALPOLE, Sam" userId="d0ccf4f3-36a9-4d07-9427-42001ac7439c" providerId="ADAL" clId="{78330C12-00EC-4DFF-B6D4-E0C448DF1CE6}" dt="2024-08-13T04:21:51.725" v="848" actId="21"/>
          <ac:picMkLst>
            <pc:docMk/>
            <pc:sldMk cId="1436647864" sldId="257"/>
            <ac:picMk id="12" creationId="{D23F8EA3-6175-701B-A788-0E700B857809}"/>
          </ac:picMkLst>
        </pc:picChg>
        <pc:picChg chg="add mod">
          <ac:chgData name="WALPOLE, Sam" userId="d0ccf4f3-36a9-4d07-9427-42001ac7439c" providerId="ADAL" clId="{78330C12-00EC-4DFF-B6D4-E0C448DF1CE6}" dt="2024-08-13T04:22:45.573" v="866" actId="931"/>
          <ac:picMkLst>
            <pc:docMk/>
            <pc:sldMk cId="1436647864" sldId="257"/>
            <ac:picMk id="19" creationId="{83972D99-C1E5-EA68-E36D-BD0EC6884795}"/>
          </ac:picMkLst>
        </pc:picChg>
        <pc:picChg chg="add mod">
          <ac:chgData name="WALPOLE, Sam" userId="d0ccf4f3-36a9-4d07-9427-42001ac7439c" providerId="ADAL" clId="{78330C12-00EC-4DFF-B6D4-E0C448DF1CE6}" dt="2024-08-13T04:25:22.677" v="977" actId="931"/>
          <ac:picMkLst>
            <pc:docMk/>
            <pc:sldMk cId="1436647864" sldId="257"/>
            <ac:picMk id="21" creationId="{F009B27C-EDEA-D82B-017E-53CC9F9A3D44}"/>
          </ac:picMkLst>
        </pc:picChg>
      </pc:sldChg>
      <pc:sldChg chg="delSp del mod">
        <pc:chgData name="WALPOLE, Sam" userId="d0ccf4f3-36a9-4d07-9427-42001ac7439c" providerId="ADAL" clId="{78330C12-00EC-4DFF-B6D4-E0C448DF1CE6}" dt="2024-08-09T03:47:36.363" v="45" actId="47"/>
        <pc:sldMkLst>
          <pc:docMk/>
          <pc:sldMk cId="1012399228" sldId="258"/>
        </pc:sldMkLst>
        <pc:spChg chg="del">
          <ac:chgData name="WALPOLE, Sam" userId="d0ccf4f3-36a9-4d07-9427-42001ac7439c" providerId="ADAL" clId="{78330C12-00EC-4DFF-B6D4-E0C448DF1CE6}" dt="2024-08-09T03:46:07.412" v="12" actId="478"/>
          <ac:spMkLst>
            <pc:docMk/>
            <pc:sldMk cId="1012399228" sldId="258"/>
            <ac:spMk id="7" creationId="{CC208125-D8EC-CE74-C003-714E3F6F03B1}"/>
          </ac:spMkLst>
        </pc:spChg>
        <pc:picChg chg="del">
          <ac:chgData name="WALPOLE, Sam" userId="d0ccf4f3-36a9-4d07-9427-42001ac7439c" providerId="ADAL" clId="{78330C12-00EC-4DFF-B6D4-E0C448DF1CE6}" dt="2024-08-09T03:45:05.652" v="1" actId="478"/>
          <ac:picMkLst>
            <pc:docMk/>
            <pc:sldMk cId="1012399228" sldId="258"/>
            <ac:picMk id="5" creationId="{FDBB5B8F-3E00-AEC0-06D6-5DAC42BDFA02}"/>
          </ac:picMkLst>
        </pc:picChg>
      </pc:sldChg>
      <pc:sldChg chg="addSp delSp modSp add del mod modNotes">
        <pc:chgData name="WALPOLE, Sam" userId="d0ccf4f3-36a9-4d07-9427-42001ac7439c" providerId="ADAL" clId="{78330C12-00EC-4DFF-B6D4-E0C448DF1CE6}" dt="2024-08-09T04:03:10.496" v="282" actId="47"/>
        <pc:sldMkLst>
          <pc:docMk/>
          <pc:sldMk cId="3061706998" sldId="258"/>
        </pc:sldMkLst>
        <pc:spChg chg="del">
          <ac:chgData name="WALPOLE, Sam" userId="d0ccf4f3-36a9-4d07-9427-42001ac7439c" providerId="ADAL" clId="{78330C12-00EC-4DFF-B6D4-E0C448DF1CE6}" dt="2024-08-09T04:02:41.065" v="276" actId="478"/>
          <ac:spMkLst>
            <pc:docMk/>
            <pc:sldMk cId="3061706998" sldId="258"/>
            <ac:spMk id="9" creationId="{F00E98B1-92B6-F01C-0BDE-BC87F5B99BCA}"/>
          </ac:spMkLst>
        </pc:spChg>
        <pc:picChg chg="add del mod ord">
          <ac:chgData name="WALPOLE, Sam" userId="d0ccf4f3-36a9-4d07-9427-42001ac7439c" providerId="ADAL" clId="{78330C12-00EC-4DFF-B6D4-E0C448DF1CE6}" dt="2024-08-09T04:02:38.981" v="275" actId="478"/>
          <ac:picMkLst>
            <pc:docMk/>
            <pc:sldMk cId="3061706998" sldId="258"/>
            <ac:picMk id="3" creationId="{31B50CDB-CEE1-296C-9E22-FDDBF9426D7B}"/>
          </ac:picMkLst>
        </pc:picChg>
        <pc:picChg chg="del">
          <ac:chgData name="WALPOLE, Sam" userId="d0ccf4f3-36a9-4d07-9427-42001ac7439c" providerId="ADAL" clId="{78330C12-00EC-4DFF-B6D4-E0C448DF1CE6}" dt="2024-08-09T03:47:56.778" v="243" actId="478"/>
          <ac:picMkLst>
            <pc:docMk/>
            <pc:sldMk cId="3061706998" sldId="258"/>
            <ac:picMk id="5" creationId="{E1DA80A7-F0C7-9A19-E290-9BE687A8772A}"/>
          </ac:picMkLst>
        </pc:picChg>
      </pc:sldChg>
      <pc:sldChg chg="addSp delSp modSp add mod modNotes">
        <pc:chgData name="WALPOLE, Sam" userId="d0ccf4f3-36a9-4d07-9427-42001ac7439c" providerId="ADAL" clId="{78330C12-00EC-4DFF-B6D4-E0C448DF1CE6}" dt="2024-08-13T04:16:56.625" v="597"/>
        <pc:sldMkLst>
          <pc:docMk/>
          <pc:sldMk cId="3314015330" sldId="258"/>
        </pc:sldMkLst>
        <pc:spChg chg="add mod">
          <ac:chgData name="WALPOLE, Sam" userId="d0ccf4f3-36a9-4d07-9427-42001ac7439c" providerId="ADAL" clId="{78330C12-00EC-4DFF-B6D4-E0C448DF1CE6}" dt="2024-08-13T04:16:56.625" v="597"/>
          <ac:spMkLst>
            <pc:docMk/>
            <pc:sldMk cId="3314015330" sldId="258"/>
            <ac:spMk id="2" creationId="{8434C8AB-6113-1FCE-0550-9E4DF417872A}"/>
          </ac:spMkLst>
        </pc:spChg>
        <pc:spChg chg="del">
          <ac:chgData name="WALPOLE, Sam" userId="d0ccf4f3-36a9-4d07-9427-42001ac7439c" providerId="ADAL" clId="{78330C12-00EC-4DFF-B6D4-E0C448DF1CE6}" dt="2024-08-13T04:16:55.868" v="596" actId="478"/>
          <ac:spMkLst>
            <pc:docMk/>
            <pc:sldMk cId="3314015330" sldId="258"/>
            <ac:spMk id="9" creationId="{F00E98B1-92B6-F01C-0BDE-BC87F5B99BCA}"/>
          </ac:spMkLst>
        </pc:spChg>
        <pc:picChg chg="add mod ord">
          <ac:chgData name="WALPOLE, Sam" userId="d0ccf4f3-36a9-4d07-9427-42001ac7439c" providerId="ADAL" clId="{78330C12-00EC-4DFF-B6D4-E0C448DF1CE6}" dt="2024-08-09T04:03:32.915" v="484" actId="167"/>
          <ac:picMkLst>
            <pc:docMk/>
            <pc:sldMk cId="3314015330" sldId="258"/>
            <ac:picMk id="3" creationId="{20A68139-1E8A-670E-1553-DAC00D1F1568}"/>
          </ac:picMkLst>
        </pc:picChg>
        <pc:picChg chg="del">
          <ac:chgData name="WALPOLE, Sam" userId="d0ccf4f3-36a9-4d07-9427-42001ac7439c" providerId="ADAL" clId="{78330C12-00EC-4DFF-B6D4-E0C448DF1CE6}" dt="2024-08-09T04:03:24.540" v="480" actId="478"/>
          <ac:picMkLst>
            <pc:docMk/>
            <pc:sldMk cId="3314015330" sldId="258"/>
            <ac:picMk id="7" creationId="{420ED484-B933-7A19-3C35-06D9E84CE22A}"/>
          </ac:picMkLst>
        </pc:picChg>
      </pc:sldChg>
      <pc:sldChg chg="delSp del mod">
        <pc:chgData name="WALPOLE, Sam" userId="d0ccf4f3-36a9-4d07-9427-42001ac7439c" providerId="ADAL" clId="{78330C12-00EC-4DFF-B6D4-E0C448DF1CE6}" dt="2024-08-09T03:47:37.605" v="46" actId="47"/>
        <pc:sldMkLst>
          <pc:docMk/>
          <pc:sldMk cId="1440710952" sldId="259"/>
        </pc:sldMkLst>
        <pc:spChg chg="del">
          <ac:chgData name="WALPOLE, Sam" userId="d0ccf4f3-36a9-4d07-9427-42001ac7439c" providerId="ADAL" clId="{78330C12-00EC-4DFF-B6D4-E0C448DF1CE6}" dt="2024-08-09T03:46:11.906" v="13" actId="478"/>
          <ac:spMkLst>
            <pc:docMk/>
            <pc:sldMk cId="1440710952" sldId="259"/>
            <ac:spMk id="7" creationId="{FE349D9F-AA39-DE32-54DA-F6E44AF07403}"/>
          </ac:spMkLst>
        </pc:spChg>
        <pc:picChg chg="del">
          <ac:chgData name="WALPOLE, Sam" userId="d0ccf4f3-36a9-4d07-9427-42001ac7439c" providerId="ADAL" clId="{78330C12-00EC-4DFF-B6D4-E0C448DF1CE6}" dt="2024-08-09T03:45:08.529" v="2" actId="478"/>
          <ac:picMkLst>
            <pc:docMk/>
            <pc:sldMk cId="1440710952" sldId="259"/>
            <ac:picMk id="5" creationId="{C8F755EC-5FBC-4BC1-7C4E-625BC39F829C}"/>
          </ac:picMkLst>
        </pc:picChg>
      </pc:sldChg>
      <pc:sldChg chg="addSp delSp modSp add mod modNotes">
        <pc:chgData name="WALPOLE, Sam" userId="d0ccf4f3-36a9-4d07-9427-42001ac7439c" providerId="ADAL" clId="{78330C12-00EC-4DFF-B6D4-E0C448DF1CE6}" dt="2024-08-13T04:17:00.698" v="599"/>
        <pc:sldMkLst>
          <pc:docMk/>
          <pc:sldMk cId="3688378983" sldId="259"/>
        </pc:sldMkLst>
        <pc:spChg chg="add mod">
          <ac:chgData name="WALPOLE, Sam" userId="d0ccf4f3-36a9-4d07-9427-42001ac7439c" providerId="ADAL" clId="{78330C12-00EC-4DFF-B6D4-E0C448DF1CE6}" dt="2024-08-13T04:17:00.698" v="599"/>
          <ac:spMkLst>
            <pc:docMk/>
            <pc:sldMk cId="3688378983" sldId="259"/>
            <ac:spMk id="2" creationId="{A387B0E4-628C-9A5B-6C8E-C412F5B78958}"/>
          </ac:spMkLst>
        </pc:spChg>
        <pc:spChg chg="del">
          <ac:chgData name="WALPOLE, Sam" userId="d0ccf4f3-36a9-4d07-9427-42001ac7439c" providerId="ADAL" clId="{78330C12-00EC-4DFF-B6D4-E0C448DF1CE6}" dt="2024-08-13T04:17:00.051" v="598" actId="478"/>
          <ac:spMkLst>
            <pc:docMk/>
            <pc:sldMk cId="3688378983" sldId="259"/>
            <ac:spMk id="9" creationId="{F00E98B1-92B6-F01C-0BDE-BC87F5B99BCA}"/>
          </ac:spMkLst>
        </pc:spChg>
        <pc:picChg chg="add mod ord">
          <ac:chgData name="WALPOLE, Sam" userId="d0ccf4f3-36a9-4d07-9427-42001ac7439c" providerId="ADAL" clId="{78330C12-00EC-4DFF-B6D4-E0C448DF1CE6}" dt="2024-08-09T04:03:43.259" v="489" actId="167"/>
          <ac:picMkLst>
            <pc:docMk/>
            <pc:sldMk cId="3688378983" sldId="259"/>
            <ac:picMk id="3" creationId="{23F1E651-A684-C8E2-496F-52449ADFFFBC}"/>
          </ac:picMkLst>
        </pc:picChg>
        <pc:picChg chg="del">
          <ac:chgData name="WALPOLE, Sam" userId="d0ccf4f3-36a9-4d07-9427-42001ac7439c" providerId="ADAL" clId="{78330C12-00EC-4DFF-B6D4-E0C448DF1CE6}" dt="2024-08-09T04:03:35.194" v="485" actId="478"/>
          <ac:picMkLst>
            <pc:docMk/>
            <pc:sldMk cId="3688378983" sldId="259"/>
            <ac:picMk id="7" creationId="{420ED484-B933-7A19-3C35-06D9E84CE22A}"/>
          </ac:picMkLst>
        </pc:picChg>
      </pc:sldChg>
      <pc:sldChg chg="addSp delSp modSp add del mod modNotes">
        <pc:chgData name="WALPOLE, Sam" userId="d0ccf4f3-36a9-4d07-9427-42001ac7439c" providerId="ADAL" clId="{78330C12-00EC-4DFF-B6D4-E0C448DF1CE6}" dt="2024-08-09T04:03:11.710" v="283" actId="47"/>
        <pc:sldMkLst>
          <pc:docMk/>
          <pc:sldMk cId="3865375032" sldId="259"/>
        </pc:sldMkLst>
        <pc:spChg chg="del">
          <ac:chgData name="WALPOLE, Sam" userId="d0ccf4f3-36a9-4d07-9427-42001ac7439c" providerId="ADAL" clId="{78330C12-00EC-4DFF-B6D4-E0C448DF1CE6}" dt="2024-08-09T04:02:36.937" v="274" actId="478"/>
          <ac:spMkLst>
            <pc:docMk/>
            <pc:sldMk cId="3865375032" sldId="259"/>
            <ac:spMk id="9" creationId="{F00E98B1-92B6-F01C-0BDE-BC87F5B99BCA}"/>
          </ac:spMkLst>
        </pc:spChg>
        <pc:picChg chg="add del mod ord">
          <ac:chgData name="WALPOLE, Sam" userId="d0ccf4f3-36a9-4d07-9427-42001ac7439c" providerId="ADAL" clId="{78330C12-00EC-4DFF-B6D4-E0C448DF1CE6}" dt="2024-08-09T04:02:27.965" v="271" actId="478"/>
          <ac:picMkLst>
            <pc:docMk/>
            <pc:sldMk cId="3865375032" sldId="259"/>
            <ac:picMk id="3" creationId="{9F56111B-0405-606D-6653-F5B097C4476E}"/>
          </ac:picMkLst>
        </pc:picChg>
        <pc:picChg chg="del">
          <ac:chgData name="WALPOLE, Sam" userId="d0ccf4f3-36a9-4d07-9427-42001ac7439c" providerId="ADAL" clId="{78330C12-00EC-4DFF-B6D4-E0C448DF1CE6}" dt="2024-08-09T03:48:12.939" v="248" actId="478"/>
          <ac:picMkLst>
            <pc:docMk/>
            <pc:sldMk cId="3865375032" sldId="259"/>
            <ac:picMk id="5" creationId="{E1DA80A7-F0C7-9A19-E290-9BE687A8772A}"/>
          </ac:picMkLst>
        </pc:picChg>
      </pc:sldChg>
      <pc:sldChg chg="addSp delSp modSp add mod modNotes">
        <pc:chgData name="WALPOLE, Sam" userId="d0ccf4f3-36a9-4d07-9427-42001ac7439c" providerId="ADAL" clId="{78330C12-00EC-4DFF-B6D4-E0C448DF1CE6}" dt="2024-08-13T04:17:04.753" v="601"/>
        <pc:sldMkLst>
          <pc:docMk/>
          <pc:sldMk cId="1127763231" sldId="260"/>
        </pc:sldMkLst>
        <pc:spChg chg="add mod">
          <ac:chgData name="WALPOLE, Sam" userId="d0ccf4f3-36a9-4d07-9427-42001ac7439c" providerId="ADAL" clId="{78330C12-00EC-4DFF-B6D4-E0C448DF1CE6}" dt="2024-08-13T04:17:04.753" v="601"/>
          <ac:spMkLst>
            <pc:docMk/>
            <pc:sldMk cId="1127763231" sldId="260"/>
            <ac:spMk id="2" creationId="{6E3937A1-A945-EF32-FEE4-DCF63C10AD51}"/>
          </ac:spMkLst>
        </pc:spChg>
        <pc:spChg chg="del">
          <ac:chgData name="WALPOLE, Sam" userId="d0ccf4f3-36a9-4d07-9427-42001ac7439c" providerId="ADAL" clId="{78330C12-00EC-4DFF-B6D4-E0C448DF1CE6}" dt="2024-08-13T04:17:04.098" v="600" actId="478"/>
          <ac:spMkLst>
            <pc:docMk/>
            <pc:sldMk cId="1127763231" sldId="260"/>
            <ac:spMk id="9" creationId="{F00E98B1-92B6-F01C-0BDE-BC87F5B99BCA}"/>
          </ac:spMkLst>
        </pc:spChg>
        <pc:picChg chg="add mod ord">
          <ac:chgData name="WALPOLE, Sam" userId="d0ccf4f3-36a9-4d07-9427-42001ac7439c" providerId="ADAL" clId="{78330C12-00EC-4DFF-B6D4-E0C448DF1CE6}" dt="2024-08-09T04:03:52.810" v="494" actId="167"/>
          <ac:picMkLst>
            <pc:docMk/>
            <pc:sldMk cId="1127763231" sldId="260"/>
            <ac:picMk id="3" creationId="{6274E5BE-1AE0-5B35-B17B-8CA8DE83CBB6}"/>
          </ac:picMkLst>
        </pc:picChg>
        <pc:picChg chg="del">
          <ac:chgData name="WALPOLE, Sam" userId="d0ccf4f3-36a9-4d07-9427-42001ac7439c" providerId="ADAL" clId="{78330C12-00EC-4DFF-B6D4-E0C448DF1CE6}" dt="2024-08-09T04:03:45.785" v="490" actId="478"/>
          <ac:picMkLst>
            <pc:docMk/>
            <pc:sldMk cId="1127763231" sldId="260"/>
            <ac:picMk id="7" creationId="{420ED484-B933-7A19-3C35-06D9E84CE22A}"/>
          </ac:picMkLst>
        </pc:picChg>
      </pc:sldChg>
      <pc:sldChg chg="addSp delSp modSp add del mod modNotes">
        <pc:chgData name="WALPOLE, Sam" userId="d0ccf4f3-36a9-4d07-9427-42001ac7439c" providerId="ADAL" clId="{78330C12-00EC-4DFF-B6D4-E0C448DF1CE6}" dt="2024-08-09T04:03:12.119" v="284" actId="47"/>
        <pc:sldMkLst>
          <pc:docMk/>
          <pc:sldMk cId="1211039806" sldId="260"/>
        </pc:sldMkLst>
        <pc:spChg chg="del mod">
          <ac:chgData name="WALPOLE, Sam" userId="d0ccf4f3-36a9-4d07-9427-42001ac7439c" providerId="ADAL" clId="{78330C12-00EC-4DFF-B6D4-E0C448DF1CE6}" dt="2024-08-09T04:02:34.162" v="273" actId="478"/>
          <ac:spMkLst>
            <pc:docMk/>
            <pc:sldMk cId="1211039806" sldId="260"/>
            <ac:spMk id="9" creationId="{F00E98B1-92B6-F01C-0BDE-BC87F5B99BCA}"/>
          </ac:spMkLst>
        </pc:spChg>
        <pc:picChg chg="add del mod ord">
          <ac:chgData name="WALPOLE, Sam" userId="d0ccf4f3-36a9-4d07-9427-42001ac7439c" providerId="ADAL" clId="{78330C12-00EC-4DFF-B6D4-E0C448DF1CE6}" dt="2024-08-09T03:50:58.278" v="258" actId="478"/>
          <ac:picMkLst>
            <pc:docMk/>
            <pc:sldMk cId="1211039806" sldId="260"/>
            <ac:picMk id="3" creationId="{882069BC-12EA-08CA-F53A-A22AA75475DB}"/>
          </ac:picMkLst>
        </pc:picChg>
        <pc:picChg chg="del">
          <ac:chgData name="WALPOLE, Sam" userId="d0ccf4f3-36a9-4d07-9427-42001ac7439c" providerId="ADAL" clId="{78330C12-00EC-4DFF-B6D4-E0C448DF1CE6}" dt="2024-08-09T03:48:26.113" v="253" actId="478"/>
          <ac:picMkLst>
            <pc:docMk/>
            <pc:sldMk cId="1211039806" sldId="260"/>
            <ac:picMk id="5" creationId="{E1DA80A7-F0C7-9A19-E290-9BE687A8772A}"/>
          </ac:picMkLst>
        </pc:picChg>
        <pc:picChg chg="add del mod ord">
          <ac:chgData name="WALPOLE, Sam" userId="d0ccf4f3-36a9-4d07-9427-42001ac7439c" providerId="ADAL" clId="{78330C12-00EC-4DFF-B6D4-E0C448DF1CE6}" dt="2024-08-09T04:02:33.030" v="272" actId="478"/>
          <ac:picMkLst>
            <pc:docMk/>
            <pc:sldMk cId="1211039806" sldId="260"/>
            <ac:picMk id="6" creationId="{DCCCED6D-032E-4036-4691-EFD96F083CEF}"/>
          </ac:picMkLst>
        </pc:picChg>
      </pc:sldChg>
      <pc:sldChg chg="delSp del mod">
        <pc:chgData name="WALPOLE, Sam" userId="d0ccf4f3-36a9-4d07-9427-42001ac7439c" providerId="ADAL" clId="{78330C12-00EC-4DFF-B6D4-E0C448DF1CE6}" dt="2024-08-09T03:47:38.053" v="47" actId="47"/>
        <pc:sldMkLst>
          <pc:docMk/>
          <pc:sldMk cId="3856819833" sldId="260"/>
        </pc:sldMkLst>
        <pc:spChg chg="del">
          <ac:chgData name="WALPOLE, Sam" userId="d0ccf4f3-36a9-4d07-9427-42001ac7439c" providerId="ADAL" clId="{78330C12-00EC-4DFF-B6D4-E0C448DF1CE6}" dt="2024-08-09T03:46:15.225" v="14" actId="478"/>
          <ac:spMkLst>
            <pc:docMk/>
            <pc:sldMk cId="3856819833" sldId="260"/>
            <ac:spMk id="8" creationId="{B7115722-17F6-CFAA-654B-F3CAD389671B}"/>
          </ac:spMkLst>
        </pc:spChg>
        <pc:picChg chg="del">
          <ac:chgData name="WALPOLE, Sam" userId="d0ccf4f3-36a9-4d07-9427-42001ac7439c" providerId="ADAL" clId="{78330C12-00EC-4DFF-B6D4-E0C448DF1CE6}" dt="2024-08-09T03:45:11.824" v="3" actId="478"/>
          <ac:picMkLst>
            <pc:docMk/>
            <pc:sldMk cId="3856819833" sldId="260"/>
            <ac:picMk id="5" creationId="{26F2B483-4232-C13F-F509-B12EFFCD5633}"/>
          </ac:picMkLst>
        </pc:picChg>
      </pc:sldChg>
      <pc:sldMasterChg chg="modSldLayout">
        <pc:chgData name="WALPOLE, Sam" userId="d0ccf4f3-36a9-4d07-9427-42001ac7439c" providerId="ADAL" clId="{78330C12-00EC-4DFF-B6D4-E0C448DF1CE6}" dt="2024-08-13T04:16:39.740" v="595" actId="1076"/>
        <pc:sldMasterMkLst>
          <pc:docMk/>
          <pc:sldMasterMk cId="4265981898" sldId="2147483648"/>
        </pc:sldMasterMkLst>
        <pc:sldLayoutChg chg="addSp delSp modSp mod">
          <pc:chgData name="WALPOLE, Sam" userId="d0ccf4f3-36a9-4d07-9427-42001ac7439c" providerId="ADAL" clId="{78330C12-00EC-4DFF-B6D4-E0C448DF1CE6}" dt="2024-08-13T04:16:39.740" v="595" actId="1076"/>
          <pc:sldLayoutMkLst>
            <pc:docMk/>
            <pc:sldMasterMk cId="4265981898" sldId="2147483648"/>
            <pc:sldLayoutMk cId="2944198743" sldId="2147483650"/>
          </pc:sldLayoutMkLst>
          <pc:spChg chg="mod">
            <ac:chgData name="WALPOLE, Sam" userId="d0ccf4f3-36a9-4d07-9427-42001ac7439c" providerId="ADAL" clId="{78330C12-00EC-4DFF-B6D4-E0C448DF1CE6}" dt="2024-08-13T04:13:47.203" v="497" actId="6549"/>
            <ac:spMkLst>
              <pc:docMk/>
              <pc:sldMasterMk cId="4265981898" sldId="2147483648"/>
              <pc:sldLayoutMk cId="2944198743" sldId="2147483650"/>
              <ac:spMk id="3" creationId="{BE33895F-99EE-F13B-2541-7C53609670DC}"/>
            </ac:spMkLst>
          </pc:spChg>
          <pc:spChg chg="add del">
            <ac:chgData name="WALPOLE, Sam" userId="d0ccf4f3-36a9-4d07-9427-42001ac7439c" providerId="ADAL" clId="{78330C12-00EC-4DFF-B6D4-E0C448DF1CE6}" dt="2024-08-13T04:14:02.048" v="498" actId="11529"/>
            <ac:spMkLst>
              <pc:docMk/>
              <pc:sldMasterMk cId="4265981898" sldId="2147483648"/>
              <pc:sldLayoutMk cId="2944198743" sldId="2147483650"/>
              <ac:spMk id="7" creationId="{AB8E55F3-BD79-8D25-D4FE-9C6EDA6FF2CC}"/>
            </ac:spMkLst>
          </pc:spChg>
          <pc:spChg chg="add mod">
            <ac:chgData name="WALPOLE, Sam" userId="d0ccf4f3-36a9-4d07-9427-42001ac7439c" providerId="ADAL" clId="{78330C12-00EC-4DFF-B6D4-E0C448DF1CE6}" dt="2024-08-13T04:16:39.740" v="595" actId="1076"/>
            <ac:spMkLst>
              <pc:docMk/>
              <pc:sldMasterMk cId="4265981898" sldId="2147483648"/>
              <pc:sldLayoutMk cId="2944198743" sldId="2147483650"/>
              <ac:spMk id="8" creationId="{B146F8DC-D826-0A77-5B79-888861817EC2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F7C90A-7F4E-A591-7004-25F2CA16D8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D245C1-DFA5-AB1D-7CF7-BE6F5B4DB1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5D924-7701-43FE-93E9-0E5F4B69CA5F}" type="datetimeFigureOut">
              <a:rPr lang="en-AU" smtClean="0"/>
              <a:t>26/08/2024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7FA93C-0CAA-A288-2243-9BD42A787B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9CA013-B26C-4707-1C22-887575F45A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3D69E-8E26-4249-AFD3-CC65295DA5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3353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DDBD9-B18E-419C-A325-7D7F04E62E51}" type="datetimeFigureOut">
              <a:rPr lang="en-AU" smtClean="0"/>
              <a:t>26/08/2024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5AA39-ED14-4753-8EE1-431CA4F0C6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458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5AA39-ED14-4753-8EE1-431CA4F0C6FC}" type="slidenum">
              <a:rPr lang="en-AU" smtClean="0"/>
              <a:t>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C7523-855E-E783-0328-1C72F2B23FB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1397E510-629F-5E13-4AAA-CDCA791B05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583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5AA39-ED14-4753-8EE1-431CA4F0C6FC}" type="slidenum">
              <a:rPr lang="en-AU" smtClean="0"/>
              <a:t>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FF59C-EE45-EB23-88EF-DD63E78157C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A0C2DCF2-ACD1-B09A-06C4-706A1FDCE4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538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5AA39-ED14-4753-8EE1-431CA4F0C6FC}" type="slidenum">
              <a:rPr lang="en-AU" smtClean="0"/>
              <a:t>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FF59C-EE45-EB23-88EF-DD63E78157C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A0C2DCF2-ACD1-B09A-06C4-706A1FDCE4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533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5AA39-ED14-4753-8EE1-431CA4F0C6FC}" type="slidenum">
              <a:rPr lang="en-AU" smtClean="0"/>
              <a:t>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FF59C-EE45-EB23-88EF-DD63E78157C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A0C2DCF2-ACD1-B09A-06C4-706A1FDCE4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152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05AA39-ED14-4753-8EE1-431CA4F0C6FC}" type="slidenum">
              <a:rPr lang="en-AU" smtClean="0"/>
              <a:t>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FF59C-EE45-EB23-88EF-DD63E78157C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A0C2DCF2-ACD1-B09A-06C4-706A1FDCE4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pPr algn="ctr"/>
            <a:endParaRPr lang="en-AU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45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EAA78-EF9D-F9D8-BF18-904D5B00A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B1D7BD-CE28-B6DF-355E-8D75721C8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50A60-7DF6-0CAB-DF07-AEAEFB4C1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FC51-B433-4FE2-899F-12B7CA87593D}" type="datetimeFigureOut">
              <a:rPr lang="en-AU" smtClean="0"/>
              <a:t>26/08/2024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35762-7DB1-706B-1F9C-0E3EE6838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22F9D-571C-AEB7-6EA5-B409A8DD9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6735-0D4C-46F3-9590-9D17F4F4C9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5730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F2CC0-5CBC-7232-B791-25ECCE709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ED9349-9645-8050-5264-4710F3C56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4E41E-CA02-32F0-DA0E-64A5EFC83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FC51-B433-4FE2-899F-12B7CA87593D}" type="datetimeFigureOut">
              <a:rPr lang="en-AU" smtClean="0"/>
              <a:t>26/08/2024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61E98-0DF3-832E-AB6B-3AD8F3595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2C21D-CD58-8CD1-68F2-7238F77D9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6735-0D4C-46F3-9590-9D17F4F4C9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2046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BDBA30-C2C7-DFED-B141-EF4B9C5032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34ACFF-FE5D-9678-7998-0DC06B399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0CDCC-C176-1EA1-1FE5-E1CCB2349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FC51-B433-4FE2-899F-12B7CA87593D}" type="datetimeFigureOut">
              <a:rPr lang="en-AU" smtClean="0"/>
              <a:t>26/08/2024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9C1BA-5D05-A988-4473-016D40C86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BAD4B-74F2-7A40-CF03-39E349F4E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6735-0D4C-46F3-9590-9D17F4F4C9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844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1C32-2564-AF4D-72E5-04FE9EB7B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3895F-99EE-F13B-2541-7C5360967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3F3AA-A96D-17EC-19B7-6661E2BDC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FC51-B433-4FE2-899F-12B7CA87593D}" type="datetimeFigureOut">
              <a:rPr lang="en-AU" smtClean="0"/>
              <a:t>26/08/2024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30EE3-ADEF-17E9-6DF8-67D5C5F4D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F97A6-86E9-313F-197C-6C8BF0AB5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6735-0D4C-46F3-9590-9D17F4F4C967}" type="slidenum">
              <a:rPr lang="en-AU" smtClean="0"/>
              <a:t>‹#›</a:t>
            </a:fld>
            <a:endParaRPr lang="en-AU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146F8DC-D826-0A77-5B79-888861817E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1213" y="3841206"/>
            <a:ext cx="2162175" cy="21605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4198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ED726-9E2C-E692-2EA2-715D775BB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265B2-7ACD-01A6-5AC5-492209D7D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9E4A3-5C57-9CCB-5ADF-1D655513B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FC51-B433-4FE2-899F-12B7CA87593D}" type="datetimeFigureOut">
              <a:rPr lang="en-AU" smtClean="0"/>
              <a:t>26/08/2024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45E49-FEFB-CF1A-5172-8DEECB875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2CB2A-0E79-F24C-DE59-40964659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6735-0D4C-46F3-9590-9D17F4F4C9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1648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E062A-4A4C-65E3-2164-5DDB995CD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2BB9A-8396-8F99-774A-10820090BC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AA846-F1DE-3352-33DD-24FCD5B13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B3A581-B3E0-A761-E982-9A133D4F9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FC51-B433-4FE2-899F-12B7CA87593D}" type="datetimeFigureOut">
              <a:rPr lang="en-AU" smtClean="0"/>
              <a:t>26/08/2024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B011C-DC4F-36E3-9193-DA7031038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C6BBA8-898A-92DF-2A10-062AD6022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6735-0D4C-46F3-9590-9D17F4F4C9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1027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CC08E-E7FD-3888-7D07-F1DE4418D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54019-952D-F1C0-66C1-4B06E0176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EED3EB-843B-0A89-E97C-343283F808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CC8D49-FB6F-28EE-4B93-64B71A1E5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01B355-6649-97ED-EE4B-B34193E2F4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AB48CD-AD16-FAFC-BD81-D881C9149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FC51-B433-4FE2-899F-12B7CA87593D}" type="datetimeFigureOut">
              <a:rPr lang="en-AU" smtClean="0"/>
              <a:t>26/08/2024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331F15-722A-0B88-8967-CCB3B1669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F914E6-CC7A-3DD4-7418-917C61011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6735-0D4C-46F3-9590-9D17F4F4C9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549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55C6D-8375-C83D-D4D8-0C9CBB715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5DD953-DD6B-BE43-8752-29B190F83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FC51-B433-4FE2-899F-12B7CA87593D}" type="datetimeFigureOut">
              <a:rPr lang="en-AU" smtClean="0"/>
              <a:t>26/08/2024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64DD98-0CD0-9C5B-941F-261F4B60A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E71E1D-1133-0019-0549-B7A9E4B5F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6735-0D4C-46F3-9590-9D17F4F4C9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973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845BDB-D458-6FC6-816D-E1DEE5FC8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FC51-B433-4FE2-899F-12B7CA87593D}" type="datetimeFigureOut">
              <a:rPr lang="en-AU" smtClean="0"/>
              <a:t>26/08/2024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BBD7F5-9641-EF93-747F-8464E3407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7F104-CC62-1ACF-96F4-717976B48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6735-0D4C-46F3-9590-9D17F4F4C9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66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35911-6551-A62C-4F45-EC833DFED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E6433-7458-5DE4-1413-C91F74CB1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6B1F2-D4E3-AD87-7765-0C520683D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9AF23C-CE28-AF2C-0A89-A0AD8958D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FC51-B433-4FE2-899F-12B7CA87593D}" type="datetimeFigureOut">
              <a:rPr lang="en-AU" smtClean="0"/>
              <a:t>26/08/2024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31425F-352E-9827-6FAF-242C5319C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4B8C8-4B34-ED48-D4FD-FEA3B8376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6735-0D4C-46F3-9590-9D17F4F4C9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3034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64EBC-9D5B-A934-D3A9-B1A2B1D49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A2BA72-A52B-E104-177C-23D5DD68D5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F2AEF-71D5-7191-292E-724B8FB36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F439F3-D5D0-E600-95C6-C1BC9C79D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FC51-B433-4FE2-899F-12B7CA87593D}" type="datetimeFigureOut">
              <a:rPr lang="en-AU" smtClean="0"/>
              <a:t>26/08/2024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76EE20-2FF9-ADA2-15D6-E8E25F883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A646B-808A-8317-2554-3E1A2E56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6735-0D4C-46F3-9590-9D17F4F4C9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5739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C02D15-FE00-0942-79DB-9C3064BD1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FC68B-CA0D-0789-3972-87B9535E2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EAC52-AD96-ECF6-C34B-C735DCF634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B9FC51-B433-4FE2-899F-12B7CA87593D}" type="datetimeFigureOut">
              <a:rPr lang="en-AU" smtClean="0"/>
              <a:t>26/08/2024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E9E19-751F-0DD9-2355-F2D997E608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43B7A-D982-0369-CC49-6680F0E04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706735-0D4C-46F3-9590-9D17F4F4C9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598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01CC8B0-BCF2-DAA7-E234-4BD4CE474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413" y="504876"/>
            <a:ext cx="10599174" cy="5827098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AU" b="1" dirty="0"/>
              <a:t>Instructions: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To include your logo: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AU" dirty="0"/>
              <a:t>On your desired slide click on the image icon in the placeholder box.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AU" dirty="0"/>
              <a:t>Select your image and select </a:t>
            </a:r>
            <a:r>
              <a:rPr lang="en-AU" i="1" dirty="0"/>
              <a:t>open.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AU" dirty="0"/>
              <a:t>Select the </a:t>
            </a:r>
            <a:r>
              <a:rPr lang="en-AU" i="1" dirty="0"/>
              <a:t>Crop </a:t>
            </a:r>
            <a:r>
              <a:rPr lang="en-AU" dirty="0"/>
              <a:t>dropdown at the top right of the navigation bar under </a:t>
            </a:r>
            <a:r>
              <a:rPr lang="en-AU" i="1" dirty="0"/>
              <a:t>Picture Format.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AU" dirty="0"/>
              <a:t>Select </a:t>
            </a:r>
            <a:r>
              <a:rPr lang="en-AU" i="1" dirty="0"/>
              <a:t>Fit </a:t>
            </a:r>
            <a:r>
              <a:rPr lang="en-AU" dirty="0"/>
              <a:t>from the dropdown options.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AU" dirty="0"/>
              <a:t>Scale and position your logo as required.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To delete slides: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AU" dirty="0"/>
              <a:t>When your design is complete, select this slide and every other slide you don’t want to keep and click </a:t>
            </a:r>
            <a:r>
              <a:rPr lang="en-AU" i="1" dirty="0"/>
              <a:t>Delete </a:t>
            </a:r>
            <a:r>
              <a:rPr lang="en-AU" dirty="0"/>
              <a:t>on your keyboard.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To save and export your document as an image: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AU" dirty="0"/>
              <a:t>Select </a:t>
            </a:r>
            <a:r>
              <a:rPr lang="en-AU" i="1" dirty="0"/>
              <a:t>File</a:t>
            </a:r>
            <a:r>
              <a:rPr lang="en-AU" dirty="0"/>
              <a:t> at the top left of the navigation bar.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AU" dirty="0"/>
              <a:t>Select </a:t>
            </a:r>
            <a:r>
              <a:rPr lang="en-AU" i="1" dirty="0"/>
              <a:t>Save</a:t>
            </a:r>
            <a:r>
              <a:rPr lang="en-AU" dirty="0"/>
              <a:t>. Save your file to where you would like it located.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AU" dirty="0"/>
              <a:t>Again, select </a:t>
            </a:r>
            <a:r>
              <a:rPr lang="en-AU" i="1" dirty="0"/>
              <a:t>File</a:t>
            </a:r>
            <a:r>
              <a:rPr lang="en-AU" dirty="0"/>
              <a:t> at the top left of the navigation bar.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AU" dirty="0"/>
              <a:t>Select Export from the options that appear.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AU" dirty="0"/>
              <a:t>Select </a:t>
            </a:r>
            <a:r>
              <a:rPr lang="en-AU" i="1" dirty="0"/>
              <a:t>Change File Type</a:t>
            </a:r>
            <a:r>
              <a:rPr lang="en-AU" dirty="0"/>
              <a:t>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AU" dirty="0"/>
              <a:t>Select </a:t>
            </a:r>
            <a:r>
              <a:rPr lang="en-AU" i="1" dirty="0"/>
              <a:t>PNG </a:t>
            </a:r>
            <a:r>
              <a:rPr lang="en-AU" dirty="0"/>
              <a:t>or </a:t>
            </a:r>
            <a:r>
              <a:rPr lang="en-AU" i="1" dirty="0"/>
              <a:t>JPEG </a:t>
            </a:r>
            <a:r>
              <a:rPr lang="en-AU" dirty="0"/>
              <a:t>from the options that appear. Then select </a:t>
            </a:r>
            <a:r>
              <a:rPr lang="en-AU" i="1" dirty="0"/>
              <a:t>Save As.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AU" dirty="0"/>
              <a:t>Navigate to where you want your logo saved and select the file and select </a:t>
            </a:r>
            <a:r>
              <a:rPr lang="en-AU" i="1" dirty="0"/>
              <a:t>save</a:t>
            </a:r>
            <a:r>
              <a:rPr lang="en-AU" dirty="0"/>
              <a:t>.</a:t>
            </a:r>
          </a:p>
          <a:p>
            <a:pPr marL="457200" indent="-457200" algn="l">
              <a:buFont typeface="+mj-lt"/>
              <a:buAutoNum type="arabicPeriod"/>
            </a:pPr>
            <a:endParaRPr lang="en-AU" dirty="0"/>
          </a:p>
          <a:p>
            <a:pPr algn="l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1275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the International Day of People with Disability logo.">
            <a:extLst>
              <a:ext uri="{FF2B5EF4-FFF2-40B4-BE49-F238E27FC236}">
                <a16:creationId xmlns:a16="http://schemas.microsoft.com/office/drawing/2014/main" id="{375C8B06-2829-3263-DDB7-CA3C1BDF54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2FC0FACB-751A-F614-3854-F385B104CB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7141" y="1859836"/>
            <a:ext cx="3859026" cy="292387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36647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orange background with the International Day of People with Disability logo.">
            <a:extLst>
              <a:ext uri="{FF2B5EF4-FFF2-40B4-BE49-F238E27FC236}">
                <a16:creationId xmlns:a16="http://schemas.microsoft.com/office/drawing/2014/main" id="{20A68139-1E8A-670E-1553-DAC00D1F15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8434C8AB-6113-1FCE-0550-9E4DF41787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7141" y="1859836"/>
            <a:ext cx="3859026" cy="292387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14015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background with the International Day of People with Disability logo.">
            <a:extLst>
              <a:ext uri="{FF2B5EF4-FFF2-40B4-BE49-F238E27FC236}">
                <a16:creationId xmlns:a16="http://schemas.microsoft.com/office/drawing/2014/main" id="{23F1E651-A684-C8E2-496F-52449ADFFF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A387B0E4-628C-9A5B-6C8E-C412F5B789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7141" y="1859836"/>
            <a:ext cx="3859026" cy="292387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8378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the International Day of People with Disability logo.">
            <a:extLst>
              <a:ext uri="{FF2B5EF4-FFF2-40B4-BE49-F238E27FC236}">
                <a16:creationId xmlns:a16="http://schemas.microsoft.com/office/drawing/2014/main" id="{6274E5BE-1AE0-5B35-B17B-8CA8DE83CB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6E3937A1-A945-EF32-FEE4-DCF63C10AD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7141" y="1859836"/>
            <a:ext cx="3859026" cy="292387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7763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185</Words>
  <Application>Microsoft Office PowerPoint</Application>
  <PresentationFormat>Widescreen</PresentationFormat>
  <Paragraphs>25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Social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WALPOLE, Sam</dc:creator>
  <cp:keywords>[SEC=OFFICIAL]</cp:keywords>
  <cp:lastModifiedBy>WALPOLE, Sam</cp:lastModifiedBy>
  <cp:revision>4</cp:revision>
  <dcterms:created xsi:type="dcterms:W3CDTF">2024-08-09T01:32:46Z</dcterms:created>
  <dcterms:modified xsi:type="dcterms:W3CDTF">2024-08-26T02:08:13Z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M_ProtectiveMarkingValue_Header">
    <vt:lpwstr>OFFICIAL</vt:lpwstr>
  </property>
  <property fmtid="{D5CDD505-2E9C-101B-9397-08002B2CF9AE}" pid="3" name="PM_OriginationTimeStamp">
    <vt:lpwstr>2024-08-09T01:34:55Z</vt:lpwstr>
  </property>
  <property fmtid="{D5CDD505-2E9C-101B-9397-08002B2CF9AE}" pid="4" name="PM_Originating_FileId">
    <vt:lpwstr>4F0AF2E209B3426581E518216F2CC692</vt:lpwstr>
  </property>
  <property fmtid="{D5CDD505-2E9C-101B-9397-08002B2CF9AE}" pid="5" name="PM_ProtectiveMarkingValue_Footer">
    <vt:lpwstr>OFFICIAL</vt:lpwstr>
  </property>
  <property fmtid="{D5CDD505-2E9C-101B-9397-08002B2CF9AE}" pid="6" name="PM_Namespace">
    <vt:lpwstr>gov.au</vt:lpwstr>
  </property>
  <property fmtid="{D5CDD505-2E9C-101B-9397-08002B2CF9AE}" pid="7" name="PM_Caveats_Count">
    <vt:lpwstr>0</vt:lpwstr>
  </property>
  <property fmtid="{D5CDD505-2E9C-101B-9397-08002B2CF9AE}" pid="8" name="PM_Version">
    <vt:lpwstr>2018.4</vt:lpwstr>
  </property>
  <property fmtid="{D5CDD505-2E9C-101B-9397-08002B2CF9AE}" pid="9" name="MSIP_Label_eb34d90b-fc41-464d-af60-f74d721d0790_Name">
    <vt:lpwstr>OFFICIAL</vt:lpwstr>
  </property>
  <property fmtid="{D5CDD505-2E9C-101B-9397-08002B2CF9AE}" pid="10" name="PM_Note">
    <vt:lpwstr/>
  </property>
  <property fmtid="{D5CDD505-2E9C-101B-9397-08002B2CF9AE}" pid="11" name="PMHMAC">
    <vt:lpwstr>v=2022.1;a=SHA256;h=EBD20F9F07AD486875403413B156276E759F1BFE424658C946C4A575EAB42DE0</vt:lpwstr>
  </property>
  <property fmtid="{D5CDD505-2E9C-101B-9397-08002B2CF9AE}" pid="12" name="PM_Qualifier">
    <vt:lpwstr/>
  </property>
  <property fmtid="{D5CDD505-2E9C-101B-9397-08002B2CF9AE}" pid="13" name="PM_SecurityClassification">
    <vt:lpwstr>OFFICIAL</vt:lpwstr>
  </property>
  <property fmtid="{D5CDD505-2E9C-101B-9397-08002B2CF9AE}" pid="14" name="PM_Markers">
    <vt:lpwstr/>
  </property>
  <property fmtid="{D5CDD505-2E9C-101B-9397-08002B2CF9AE}" pid="15" name="MSIP_Label_eb34d90b-fc41-464d-af60-f74d721d0790_SiteId">
    <vt:lpwstr>61e36dd1-ca6e-4d61-aa0a-2b4eb88317a3</vt:lpwstr>
  </property>
  <property fmtid="{D5CDD505-2E9C-101B-9397-08002B2CF9AE}" pid="16" name="MSIP_Label_eb34d90b-fc41-464d-af60-f74d721d0790_ContentBits">
    <vt:lpwstr>0</vt:lpwstr>
  </property>
  <property fmtid="{D5CDD505-2E9C-101B-9397-08002B2CF9AE}" pid="17" name="MSIP_Label_eb34d90b-fc41-464d-af60-f74d721d0790_Enabled">
    <vt:lpwstr>true</vt:lpwstr>
  </property>
  <property fmtid="{D5CDD505-2E9C-101B-9397-08002B2CF9AE}" pid="18" name="PM_ProtectiveMarkingImage_Footer">
    <vt:lpwstr>C:\Program Files (x86)\Common Files\janusNET Shared\janusSEAL\Images\DocumentSlashBlue.png</vt:lpwstr>
  </property>
  <property fmtid="{D5CDD505-2E9C-101B-9397-08002B2CF9AE}" pid="19" name="MSIP_Label_eb34d90b-fc41-464d-af60-f74d721d0790_SetDate">
    <vt:lpwstr>2024-08-09T01:34:55Z</vt:lpwstr>
  </property>
  <property fmtid="{D5CDD505-2E9C-101B-9397-08002B2CF9AE}" pid="20" name="MSIP_Label_eb34d90b-fc41-464d-af60-f74d721d0790_Method">
    <vt:lpwstr>Privileged</vt:lpwstr>
  </property>
  <property fmtid="{D5CDD505-2E9C-101B-9397-08002B2CF9AE}" pid="21" name="MSIP_Label_eb34d90b-fc41-464d-af60-f74d721d0790_ActionId">
    <vt:lpwstr>d1af1a800f89445e9753abfad06aaf47</vt:lpwstr>
  </property>
  <property fmtid="{D5CDD505-2E9C-101B-9397-08002B2CF9AE}" pid="22" name="PM_InsertionValue">
    <vt:lpwstr>OFFICIAL</vt:lpwstr>
  </property>
  <property fmtid="{D5CDD505-2E9C-101B-9397-08002B2CF9AE}" pid="23" name="PM_Originator_Hash_SHA1">
    <vt:lpwstr>C361BD55D35E1AEE3E4C6649B42EB6317FFF2BF9</vt:lpwstr>
  </property>
  <property fmtid="{D5CDD505-2E9C-101B-9397-08002B2CF9AE}" pid="24" name="PM_DisplayValueSecClassificationWithQualifier">
    <vt:lpwstr>OFFICIAL</vt:lpwstr>
  </property>
  <property fmtid="{D5CDD505-2E9C-101B-9397-08002B2CF9AE}" pid="25" name="PM_ProtectiveMarkingImage_Header">
    <vt:lpwstr>C:\Program Files (x86)\Common Files\janusNET Shared\janusSEAL\Images\DocumentSlashBlue.png</vt:lpwstr>
  </property>
  <property fmtid="{D5CDD505-2E9C-101B-9397-08002B2CF9AE}" pid="26" name="PM_Display">
    <vt:lpwstr>OFFICIAL</vt:lpwstr>
  </property>
  <property fmtid="{D5CDD505-2E9C-101B-9397-08002B2CF9AE}" pid="27" name="PM_OriginatorUserAccountName_SHA256">
    <vt:lpwstr>DBC14F7AF0FF85AE484EA8432F7F7F586B2776A49C3E9E4928A817C3B428E034</vt:lpwstr>
  </property>
  <property fmtid="{D5CDD505-2E9C-101B-9397-08002B2CF9AE}" pid="28" name="PM_OriginatorDomainName_SHA256">
    <vt:lpwstr>E83A2A66C4061446A7E3732E8D44762184B6B377D962B96C83DC624302585857</vt:lpwstr>
  </property>
  <property fmtid="{D5CDD505-2E9C-101B-9397-08002B2CF9AE}" pid="29" name="PMUuid">
    <vt:lpwstr>v=2022.2;d=gov.au;g=46DD6D7C-8107-577B-BC6E-F348953B2E44</vt:lpwstr>
  </property>
  <property fmtid="{D5CDD505-2E9C-101B-9397-08002B2CF9AE}" pid="30" name="PM_Hash_Version">
    <vt:lpwstr>2022.1</vt:lpwstr>
  </property>
  <property fmtid="{D5CDD505-2E9C-101B-9397-08002B2CF9AE}" pid="31" name="PM_Hash_Salt_Prev">
    <vt:lpwstr>FD55837192FA9D40041864441AE7D595</vt:lpwstr>
  </property>
  <property fmtid="{D5CDD505-2E9C-101B-9397-08002B2CF9AE}" pid="32" name="PM_Hash_Salt">
    <vt:lpwstr>16E25D4E600A496B55D454235C37F85F</vt:lpwstr>
  </property>
  <property fmtid="{D5CDD505-2E9C-101B-9397-08002B2CF9AE}" pid="33" name="PM_Hash_SHA1">
    <vt:lpwstr>04F9D3E07CBDB775516EE1A85875B508AD04A0CD</vt:lpwstr>
  </property>
  <property fmtid="{D5CDD505-2E9C-101B-9397-08002B2CF9AE}" pid="34" name="PM_PrintOutPlacement_PPT">
    <vt:lpwstr/>
  </property>
  <property fmtid="{D5CDD505-2E9C-101B-9397-08002B2CF9AE}" pid="35" name="PM_SecurityClassification_Prev">
    <vt:lpwstr>OFFICIAL</vt:lpwstr>
  </property>
  <property fmtid="{D5CDD505-2E9C-101B-9397-08002B2CF9AE}" pid="36" name="PM_Qualifier_Prev">
    <vt:lpwstr/>
  </property>
</Properties>
</file>