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02870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C2EC8F-9BC4-4D13-9EFC-9AFAE42E80A0}" v="2" dt="2024-08-26T04:04:58.4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39" d="100"/>
          <a:sy n="39" d="100"/>
        </p:scale>
        <p:origin x="34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POLE, Sam" userId="d0ccf4f3-36a9-4d07-9427-42001ac7439c" providerId="ADAL" clId="{EBC2EC8F-9BC4-4D13-9EFC-9AFAE42E80A0}"/>
    <pc:docChg chg="custSel modSld">
      <pc:chgData name="WALPOLE, Sam" userId="d0ccf4f3-36a9-4d07-9427-42001ac7439c" providerId="ADAL" clId="{EBC2EC8F-9BC4-4D13-9EFC-9AFAE42E80A0}" dt="2024-08-26T04:05:19.704" v="15" actId="962"/>
      <pc:docMkLst>
        <pc:docMk/>
      </pc:docMkLst>
      <pc:sldChg chg="addSp delSp modSp mod">
        <pc:chgData name="WALPOLE, Sam" userId="d0ccf4f3-36a9-4d07-9427-42001ac7439c" providerId="ADAL" clId="{EBC2EC8F-9BC4-4D13-9EFC-9AFAE42E80A0}" dt="2024-08-26T04:04:56.536" v="2" actId="21"/>
        <pc:sldMkLst>
          <pc:docMk/>
          <pc:sldMk cId="1893698132" sldId="256"/>
        </pc:sldMkLst>
        <pc:picChg chg="add del mod">
          <ac:chgData name="WALPOLE, Sam" userId="d0ccf4f3-36a9-4d07-9427-42001ac7439c" providerId="ADAL" clId="{EBC2EC8F-9BC4-4D13-9EFC-9AFAE42E80A0}" dt="2024-08-26T04:04:56.536" v="2" actId="21"/>
          <ac:picMkLst>
            <pc:docMk/>
            <pc:sldMk cId="1893698132" sldId="256"/>
            <ac:picMk id="3" creationId="{B303A799-73C6-1EE0-A7AA-024CE07D8E79}"/>
          </ac:picMkLst>
        </pc:picChg>
      </pc:sldChg>
      <pc:sldChg chg="addSp delSp modSp mod">
        <pc:chgData name="WALPOLE, Sam" userId="d0ccf4f3-36a9-4d07-9427-42001ac7439c" providerId="ADAL" clId="{EBC2EC8F-9BC4-4D13-9EFC-9AFAE42E80A0}" dt="2024-08-26T04:05:19.704" v="15" actId="962"/>
        <pc:sldMkLst>
          <pc:docMk/>
          <pc:sldMk cId="1717613837" sldId="257"/>
        </pc:sldMkLst>
        <pc:picChg chg="add mod ord">
          <ac:chgData name="WALPOLE, Sam" userId="d0ccf4f3-36a9-4d07-9427-42001ac7439c" providerId="ADAL" clId="{EBC2EC8F-9BC4-4D13-9EFC-9AFAE42E80A0}" dt="2024-08-26T04:05:19.704" v="15" actId="962"/>
          <ac:picMkLst>
            <pc:docMk/>
            <pc:sldMk cId="1717613837" sldId="257"/>
            <ac:picMk id="3" creationId="{B303A799-73C6-1EE0-A7AA-024CE07D8E79}"/>
          </ac:picMkLst>
        </pc:picChg>
        <pc:picChg chg="del">
          <ac:chgData name="WALPOLE, Sam" userId="d0ccf4f3-36a9-4d07-9427-42001ac7439c" providerId="ADAL" clId="{EBC2EC8F-9BC4-4D13-9EFC-9AFAE42E80A0}" dt="2024-08-26T04:04:46.217" v="0" actId="478"/>
          <ac:picMkLst>
            <pc:docMk/>
            <pc:sldMk cId="1717613837" sldId="257"/>
            <ac:picMk id="5" creationId="{C0AE9780-2F09-34D9-2993-28CB6CAC8638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BDE27DA-3878-82B7-6398-227D1A2B1A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9EA55F-D383-D088-3FAD-CADFF36398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75E2B3-F9A2-4FF0-9092-D1D4C53318E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C28501-C390-072B-EEA1-62A14C205B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95C419-C8D9-E41E-A803-C0BCA6AC7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F474C-2BD4-4CB8-B572-2A8B602B14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8078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35151-01D4-434C-B981-5B15EF4BE123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2A930-C436-47D3-BE39-93225C185F6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9802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60638" y="1143000"/>
            <a:ext cx="17367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2A930-C436-47D3-BE39-93225C185F62}" type="slidenum">
              <a:rPr lang="en-AU" smtClean="0"/>
              <a:t>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15520-D602-D795-8FCE-8BB8414B93B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3CF9120A-F297-A87B-4C97-865236F26C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318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2A930-C436-47D3-BE39-93225C185F62}" type="slidenum">
              <a:rPr lang="en-AU" smtClean="0"/>
              <a:t>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2F483-1639-5371-97F9-30E29C37296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B0010CCA-A628-A4C2-BC6F-02D57AB002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736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2A930-C436-47D3-BE39-93225C185F62}" type="slidenum">
              <a:rPr lang="en-AU" smtClean="0"/>
              <a:t>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2F483-1639-5371-97F9-30E29C37296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B0010CCA-A628-A4C2-BC6F-02D57AB002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583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2A930-C436-47D3-BE39-93225C185F62}" type="slidenum">
              <a:rPr lang="en-AU" smtClean="0"/>
              <a:t>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2F483-1639-5371-97F9-30E29C37296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B0010CCA-A628-A4C2-BC6F-02D57AB002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837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2A930-C436-47D3-BE39-93225C185F62}" type="slidenum">
              <a:rPr lang="en-AU" smtClean="0"/>
              <a:t>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2F483-1639-5371-97F9-30E29C37296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B0010CCA-A628-A4C2-BC6F-02D57AB002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464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992968"/>
            <a:ext cx="8743950" cy="6366933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9605435"/>
            <a:ext cx="7715250" cy="441536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ED573-0B74-4FDE-AA70-B372B6972370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121C-0CAD-4E68-BCAF-721EAA7CA0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8478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ED573-0B74-4FDE-AA70-B372B6972370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121C-0CAD-4E68-BCAF-721EAA7CA0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4355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973667"/>
            <a:ext cx="2218134" cy="154982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973667"/>
            <a:ext cx="6525816" cy="154982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ED573-0B74-4FDE-AA70-B372B6972370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121C-0CAD-4E68-BCAF-721EAA7CA0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1071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ED573-0B74-4FDE-AA70-B372B6972370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121C-0CAD-4E68-BCAF-721EAA7CA0BF}" type="slidenum">
              <a:rPr lang="en-AU" smtClean="0"/>
              <a:t>‹#›</a:t>
            </a:fld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B39C218-731D-F540-5A6F-FAFD07AD923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4400" y="13546138"/>
            <a:ext cx="2679700" cy="2679700"/>
          </a:xfrm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84389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4559305"/>
            <a:ext cx="8872538" cy="7607299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12238572"/>
            <a:ext cx="8872538" cy="40004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ED573-0B74-4FDE-AA70-B372B6972370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121C-0CAD-4E68-BCAF-721EAA7CA0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2992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4868333"/>
            <a:ext cx="4371975" cy="11603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4868333"/>
            <a:ext cx="4371975" cy="11603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ED573-0B74-4FDE-AA70-B372B6972370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121C-0CAD-4E68-BCAF-721EAA7CA0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419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3671"/>
            <a:ext cx="8872538" cy="35348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4483101"/>
            <a:ext cx="4351883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6680200"/>
            <a:ext cx="4351883" cy="9825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4483101"/>
            <a:ext cx="4373315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6680200"/>
            <a:ext cx="4373315" cy="9825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ED573-0B74-4FDE-AA70-B372B6972370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121C-0CAD-4E68-BCAF-721EAA7CA0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3119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ED573-0B74-4FDE-AA70-B372B6972370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121C-0CAD-4E68-BCAF-721EAA7CA0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07615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ED573-0B74-4FDE-AA70-B372B6972370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121C-0CAD-4E68-BCAF-721EAA7CA0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7444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633138"/>
            <a:ext cx="5207794" cy="12996333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ED573-0B74-4FDE-AA70-B372B6972370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121C-0CAD-4E68-BCAF-721EAA7CA0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3247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633138"/>
            <a:ext cx="5207794" cy="12996333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ED573-0B74-4FDE-AA70-B372B6972370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121C-0CAD-4E68-BCAF-721EAA7CA0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2945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9ED573-0B74-4FDE-AA70-B372B6972370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6B121C-0CAD-4E68-BCAF-721EAA7CA0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359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FC97F1D6-E78E-C67F-EEAC-D936BECACB26}"/>
              </a:ext>
            </a:extLst>
          </p:cNvPr>
          <p:cNvSpPr txBox="1">
            <a:spLocks/>
          </p:cNvSpPr>
          <p:nvPr/>
        </p:nvSpPr>
        <p:spPr>
          <a:xfrm>
            <a:off x="1162171" y="893496"/>
            <a:ext cx="8073270" cy="119995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b="1" dirty="0"/>
              <a:t>Instructions: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b="1" dirty="0"/>
              <a:t>To include your logo: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On your desired slide click on the image icon in the placeholder box.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your image and select </a:t>
            </a:r>
            <a:r>
              <a:rPr lang="en-AU" i="1" dirty="0"/>
              <a:t>open.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the </a:t>
            </a:r>
            <a:r>
              <a:rPr lang="en-AU" i="1" dirty="0"/>
              <a:t>Crop </a:t>
            </a:r>
            <a:r>
              <a:rPr lang="en-AU" dirty="0"/>
              <a:t>dropdown at the top right of the navigation bar under </a:t>
            </a:r>
            <a:r>
              <a:rPr lang="en-AU" i="1" dirty="0"/>
              <a:t>Picture Format. 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Fit </a:t>
            </a:r>
            <a:r>
              <a:rPr lang="en-AU" dirty="0"/>
              <a:t>from the dropdown options.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Scale and position your logo as required.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b="1" dirty="0"/>
              <a:t>To delete slides: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When your design is complete, select this slide and every other slide you don’t want to keep and click </a:t>
            </a:r>
            <a:r>
              <a:rPr lang="en-AU" i="1" dirty="0"/>
              <a:t>Delete </a:t>
            </a:r>
            <a:r>
              <a:rPr lang="en-AU" dirty="0"/>
              <a:t>on your keyboard.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b="1" dirty="0"/>
              <a:t>To save and export your document as an image: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File</a:t>
            </a:r>
            <a:r>
              <a:rPr lang="en-AU" dirty="0"/>
              <a:t> at the top left of the navigation bar.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Save</a:t>
            </a:r>
            <a:r>
              <a:rPr lang="en-AU" dirty="0"/>
              <a:t>. Save your file to where you would like it located.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Again, select </a:t>
            </a:r>
            <a:r>
              <a:rPr lang="en-AU" i="1" dirty="0"/>
              <a:t>File</a:t>
            </a:r>
            <a:r>
              <a:rPr lang="en-AU" dirty="0"/>
              <a:t> at the top left of the navigation bar.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Select Export from the options that appear.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Change File Type</a:t>
            </a:r>
            <a:r>
              <a:rPr lang="en-AU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PNG </a:t>
            </a:r>
            <a:r>
              <a:rPr lang="en-AU" dirty="0"/>
              <a:t>or </a:t>
            </a:r>
            <a:r>
              <a:rPr lang="en-AU" i="1" dirty="0"/>
              <a:t>JPEG </a:t>
            </a:r>
            <a:r>
              <a:rPr lang="en-AU" dirty="0"/>
              <a:t>from the options that appear. Then select </a:t>
            </a:r>
            <a:r>
              <a:rPr lang="en-AU" i="1" dirty="0"/>
              <a:t>Save As.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Navigate to where you want your logo saved and select the file and select </a:t>
            </a:r>
            <a:r>
              <a:rPr lang="en-AU" i="1" dirty="0"/>
              <a:t>save</a:t>
            </a:r>
            <a:r>
              <a:rPr lang="en-AU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93698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background with the International Day of People with Disability logo.">
            <a:extLst>
              <a:ext uri="{FF2B5EF4-FFF2-40B4-BE49-F238E27FC236}">
                <a16:creationId xmlns:a16="http://schemas.microsoft.com/office/drawing/2014/main" id="{B303A799-73C6-1EE0-A7AA-024CE07D8E7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" y="1143"/>
            <a:ext cx="10285714" cy="18285714"/>
          </a:xfrm>
          <a:prstGeom prst="rect">
            <a:avLst/>
          </a:prstGeom>
        </p:spPr>
      </p:pic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7C967C81-D105-04A9-B39D-95579082188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20140" y="965200"/>
            <a:ext cx="1828800" cy="1828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8E00E8-73B3-3D22-F515-6E7230F49E66}"/>
              </a:ext>
            </a:extLst>
          </p:cNvPr>
          <p:cNvSpPr txBox="1"/>
          <p:nvPr/>
        </p:nvSpPr>
        <p:spPr>
          <a:xfrm>
            <a:off x="1005840" y="6057900"/>
            <a:ext cx="66751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5400" dirty="0">
                <a:latin typeface="Calibri" panose="020F0502020204030204" pitchFamily="34" charset="0"/>
                <a:cs typeface="Calibri" panose="020F0502020204030204" pitchFamily="34" charset="0"/>
              </a:rPr>
              <a:t>Insert Your</a:t>
            </a:r>
          </a:p>
          <a:p>
            <a:r>
              <a:rPr lang="en-AU" sz="5400" dirty="0">
                <a:latin typeface="Calibri" panose="020F0502020204030204" pitchFamily="34" charset="0"/>
                <a:cs typeface="Calibri" panose="020F0502020204030204" pitchFamily="34" charset="0"/>
              </a:rPr>
              <a:t>Heading Here</a:t>
            </a:r>
          </a:p>
        </p:txBody>
      </p:sp>
    </p:spTree>
    <p:extLst>
      <p:ext uri="{BB962C8B-B14F-4D97-AF65-F5344CB8AC3E}">
        <p14:creationId xmlns:p14="http://schemas.microsoft.com/office/powerpoint/2010/main" val="1717613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orange background with the International Day of People with Disability logo.">
            <a:extLst>
              <a:ext uri="{FF2B5EF4-FFF2-40B4-BE49-F238E27FC236}">
                <a16:creationId xmlns:a16="http://schemas.microsoft.com/office/drawing/2014/main" id="{AB138E4D-BC3E-ADDA-DBBD-CAB5466D4B2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" y="1143"/>
            <a:ext cx="10285714" cy="18285714"/>
          </a:xfrm>
          <a:prstGeom prst="rect">
            <a:avLst/>
          </a:prstGeom>
        </p:spPr>
      </p:pic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7C967C81-D105-04A9-B39D-95579082188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20140" y="965200"/>
            <a:ext cx="1828800" cy="1828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8E00E8-73B3-3D22-F515-6E7230F49E66}"/>
              </a:ext>
            </a:extLst>
          </p:cNvPr>
          <p:cNvSpPr txBox="1"/>
          <p:nvPr/>
        </p:nvSpPr>
        <p:spPr>
          <a:xfrm>
            <a:off x="1005840" y="6057900"/>
            <a:ext cx="66751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5400" dirty="0">
                <a:latin typeface="Calibri" panose="020F0502020204030204" pitchFamily="34" charset="0"/>
                <a:cs typeface="Calibri" panose="020F0502020204030204" pitchFamily="34" charset="0"/>
              </a:rPr>
              <a:t>Insert Your</a:t>
            </a:r>
          </a:p>
          <a:p>
            <a:r>
              <a:rPr lang="en-AU" sz="5400" dirty="0">
                <a:latin typeface="Calibri" panose="020F0502020204030204" pitchFamily="34" charset="0"/>
                <a:cs typeface="Calibri" panose="020F0502020204030204" pitchFamily="34" charset="0"/>
              </a:rPr>
              <a:t>Heading Here</a:t>
            </a:r>
          </a:p>
        </p:txBody>
      </p:sp>
    </p:spTree>
    <p:extLst>
      <p:ext uri="{BB962C8B-B14F-4D97-AF65-F5344CB8AC3E}">
        <p14:creationId xmlns:p14="http://schemas.microsoft.com/office/powerpoint/2010/main" val="260545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een background with the International Day of People with Disability logo.">
            <a:extLst>
              <a:ext uri="{FF2B5EF4-FFF2-40B4-BE49-F238E27FC236}">
                <a16:creationId xmlns:a16="http://schemas.microsoft.com/office/drawing/2014/main" id="{1D57E278-D6EC-5348-7455-CFE3155221E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" y="1143"/>
            <a:ext cx="10285714" cy="18285714"/>
          </a:xfrm>
          <a:prstGeom prst="rect">
            <a:avLst/>
          </a:prstGeom>
        </p:spPr>
      </p:pic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7C967C81-D105-04A9-B39D-95579082188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20140" y="965200"/>
            <a:ext cx="1828800" cy="1828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8E00E8-73B3-3D22-F515-6E7230F49E66}"/>
              </a:ext>
            </a:extLst>
          </p:cNvPr>
          <p:cNvSpPr txBox="1"/>
          <p:nvPr/>
        </p:nvSpPr>
        <p:spPr>
          <a:xfrm>
            <a:off x="1005840" y="6057900"/>
            <a:ext cx="66751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5400" dirty="0">
                <a:latin typeface="Calibri" panose="020F0502020204030204" pitchFamily="34" charset="0"/>
                <a:cs typeface="Calibri" panose="020F0502020204030204" pitchFamily="34" charset="0"/>
              </a:rPr>
              <a:t>Insert Your</a:t>
            </a:r>
          </a:p>
          <a:p>
            <a:r>
              <a:rPr lang="en-AU" sz="5400" dirty="0">
                <a:latin typeface="Calibri" panose="020F0502020204030204" pitchFamily="34" charset="0"/>
                <a:cs typeface="Calibri" panose="020F0502020204030204" pitchFamily="34" charset="0"/>
              </a:rPr>
              <a:t>Heading Here</a:t>
            </a:r>
          </a:p>
        </p:txBody>
      </p:sp>
    </p:spTree>
    <p:extLst>
      <p:ext uri="{BB962C8B-B14F-4D97-AF65-F5344CB8AC3E}">
        <p14:creationId xmlns:p14="http://schemas.microsoft.com/office/powerpoint/2010/main" val="275100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3BAB1A1-B6C2-80FB-7BC0-E662AC789BF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" y="1143"/>
            <a:ext cx="10285714" cy="18285714"/>
          </a:xfrm>
          <a:prstGeom prst="rect">
            <a:avLst/>
          </a:prstGeom>
        </p:spPr>
      </p:pic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7C967C81-D105-04A9-B39D-95579082188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20140" y="965200"/>
            <a:ext cx="1828800" cy="1828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2000" dirty="0"/>
          </a:p>
        </p:txBody>
      </p:sp>
      <p:sp>
        <p:nvSpPr>
          <p:cNvPr id="7" name="TextBox 6" descr="A white background with the International Day of People with Disability logo.">
            <a:extLst>
              <a:ext uri="{FF2B5EF4-FFF2-40B4-BE49-F238E27FC236}">
                <a16:creationId xmlns:a16="http://schemas.microsoft.com/office/drawing/2014/main" id="{218E00E8-73B3-3D22-F515-6E7230F49E66}"/>
              </a:ext>
            </a:extLst>
          </p:cNvPr>
          <p:cNvSpPr txBox="1"/>
          <p:nvPr/>
        </p:nvSpPr>
        <p:spPr>
          <a:xfrm>
            <a:off x="1005840" y="6057900"/>
            <a:ext cx="66751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5400" dirty="0">
                <a:latin typeface="Calibri" panose="020F0502020204030204" pitchFamily="34" charset="0"/>
                <a:cs typeface="Calibri" panose="020F0502020204030204" pitchFamily="34" charset="0"/>
              </a:rPr>
              <a:t>Insert Your</a:t>
            </a:r>
          </a:p>
          <a:p>
            <a:r>
              <a:rPr lang="en-AU" sz="5400" dirty="0">
                <a:latin typeface="Calibri" panose="020F0502020204030204" pitchFamily="34" charset="0"/>
                <a:cs typeface="Calibri" panose="020F0502020204030204" pitchFamily="34" charset="0"/>
              </a:rPr>
              <a:t>Heading Here</a:t>
            </a:r>
          </a:p>
        </p:txBody>
      </p:sp>
    </p:spTree>
    <p:extLst>
      <p:ext uri="{BB962C8B-B14F-4D97-AF65-F5344CB8AC3E}">
        <p14:creationId xmlns:p14="http://schemas.microsoft.com/office/powerpoint/2010/main" val="291445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201</Words>
  <Application>Microsoft Office PowerPoint</Application>
  <PresentationFormat>Custom</PresentationFormat>
  <Paragraphs>33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WALPOLE, Sam</dc:creator>
  <cp:keywords>[SEC=OFFICIAL]</cp:keywords>
  <cp:lastModifiedBy>WALPOLE, Sam</cp:lastModifiedBy>
  <cp:revision>1</cp:revision>
  <dcterms:created xsi:type="dcterms:W3CDTF">2024-08-23T04:19:16Z</dcterms:created>
  <dcterms:modified xsi:type="dcterms:W3CDTF">2024-08-26T04:05:26Z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ProtectiveMarkingValue_Header">
    <vt:lpwstr>OFFICIAL</vt:lpwstr>
  </property>
  <property fmtid="{D5CDD505-2E9C-101B-9397-08002B2CF9AE}" pid="3" name="PM_OriginationTimeStamp">
    <vt:lpwstr>2024-08-23T04:28:01Z</vt:lpwstr>
  </property>
  <property fmtid="{D5CDD505-2E9C-101B-9397-08002B2CF9AE}" pid="4" name="PM_Originating_FileId">
    <vt:lpwstr>339C09085D6F4776A4934AF2AE052F8D</vt:lpwstr>
  </property>
  <property fmtid="{D5CDD505-2E9C-101B-9397-08002B2CF9AE}" pid="5" name="PM_ProtectiveMarkingValue_Footer">
    <vt:lpwstr>OFFICIAL</vt:lpwstr>
  </property>
  <property fmtid="{D5CDD505-2E9C-101B-9397-08002B2CF9AE}" pid="6" name="PM_Namespace">
    <vt:lpwstr>gov.au</vt:lpwstr>
  </property>
  <property fmtid="{D5CDD505-2E9C-101B-9397-08002B2CF9AE}" pid="7" name="PM_Caveats_Count">
    <vt:lpwstr>0</vt:lpwstr>
  </property>
  <property fmtid="{D5CDD505-2E9C-101B-9397-08002B2CF9AE}" pid="8" name="PM_Version">
    <vt:lpwstr>2018.4</vt:lpwstr>
  </property>
  <property fmtid="{D5CDD505-2E9C-101B-9397-08002B2CF9AE}" pid="9" name="MSIP_Label_eb34d90b-fc41-464d-af60-f74d721d0790_Name">
    <vt:lpwstr>OFFICIAL</vt:lpwstr>
  </property>
  <property fmtid="{D5CDD505-2E9C-101B-9397-08002B2CF9AE}" pid="10" name="PM_Note">
    <vt:lpwstr/>
  </property>
  <property fmtid="{D5CDD505-2E9C-101B-9397-08002B2CF9AE}" pid="11" name="PMHMAC">
    <vt:lpwstr>v=2022.1;a=SHA256;h=15B7065B81A14759CA2B00C4B516178D01790858223398E1FE537AD78DB7CD20</vt:lpwstr>
  </property>
  <property fmtid="{D5CDD505-2E9C-101B-9397-08002B2CF9AE}" pid="12" name="PM_Qualifier">
    <vt:lpwstr/>
  </property>
  <property fmtid="{D5CDD505-2E9C-101B-9397-08002B2CF9AE}" pid="13" name="PM_SecurityClassification">
    <vt:lpwstr>OFFICIAL</vt:lpwstr>
  </property>
  <property fmtid="{D5CDD505-2E9C-101B-9397-08002B2CF9AE}" pid="14" name="PM_Markers">
    <vt:lpwstr/>
  </property>
  <property fmtid="{D5CDD505-2E9C-101B-9397-08002B2CF9AE}" pid="15" name="MSIP_Label_eb34d90b-fc41-464d-af60-f74d721d0790_SiteId">
    <vt:lpwstr>61e36dd1-ca6e-4d61-aa0a-2b4eb88317a3</vt:lpwstr>
  </property>
  <property fmtid="{D5CDD505-2E9C-101B-9397-08002B2CF9AE}" pid="16" name="MSIP_Label_eb34d90b-fc41-464d-af60-f74d721d0790_ContentBits">
    <vt:lpwstr>0</vt:lpwstr>
  </property>
  <property fmtid="{D5CDD505-2E9C-101B-9397-08002B2CF9AE}" pid="17" name="MSIP_Label_eb34d90b-fc41-464d-af60-f74d721d0790_Enabled">
    <vt:lpwstr>true</vt:lpwstr>
  </property>
  <property fmtid="{D5CDD505-2E9C-101B-9397-08002B2CF9AE}" pid="18" name="PM_ProtectiveMarkingImage_Footer">
    <vt:lpwstr>C:\Program Files (x86)\Common Files\janusNET Shared\janusSEAL\Images\DocumentSlashBlue.png</vt:lpwstr>
  </property>
  <property fmtid="{D5CDD505-2E9C-101B-9397-08002B2CF9AE}" pid="19" name="MSIP_Label_eb34d90b-fc41-464d-af60-f74d721d0790_SetDate">
    <vt:lpwstr>2024-08-23T04:28:01Z</vt:lpwstr>
  </property>
  <property fmtid="{D5CDD505-2E9C-101B-9397-08002B2CF9AE}" pid="20" name="MSIP_Label_eb34d90b-fc41-464d-af60-f74d721d0790_Method">
    <vt:lpwstr>Privileged</vt:lpwstr>
  </property>
  <property fmtid="{D5CDD505-2E9C-101B-9397-08002B2CF9AE}" pid="21" name="MSIP_Label_eb34d90b-fc41-464d-af60-f74d721d0790_ActionId">
    <vt:lpwstr>fc64c6dd8ab8429c9f4333972e7e821d</vt:lpwstr>
  </property>
  <property fmtid="{D5CDD505-2E9C-101B-9397-08002B2CF9AE}" pid="22" name="PM_InsertionValue">
    <vt:lpwstr>OFFICIAL</vt:lpwstr>
  </property>
  <property fmtid="{D5CDD505-2E9C-101B-9397-08002B2CF9AE}" pid="23" name="PM_Originator_Hash_SHA1">
    <vt:lpwstr>C361BD55D35E1AEE3E4C6649B42EB6317FFF2BF9</vt:lpwstr>
  </property>
  <property fmtid="{D5CDD505-2E9C-101B-9397-08002B2CF9AE}" pid="24" name="PM_DisplayValueSecClassificationWithQualifier">
    <vt:lpwstr>OFFICIAL</vt:lpwstr>
  </property>
  <property fmtid="{D5CDD505-2E9C-101B-9397-08002B2CF9AE}" pid="25" name="PM_ProtectiveMarkingImage_Header">
    <vt:lpwstr>C:\Program Files (x86)\Common Files\janusNET Shared\janusSEAL\Images\DocumentSlashBlue.png</vt:lpwstr>
  </property>
  <property fmtid="{D5CDD505-2E9C-101B-9397-08002B2CF9AE}" pid="26" name="PM_Display">
    <vt:lpwstr>OFFICIAL</vt:lpwstr>
  </property>
  <property fmtid="{D5CDD505-2E9C-101B-9397-08002B2CF9AE}" pid="27" name="PM_OriginatorUserAccountName_SHA256">
    <vt:lpwstr>DBC14F7AF0FF85AE484EA8432F7F7F586B2776A49C3E9E4928A817C3B428E034</vt:lpwstr>
  </property>
  <property fmtid="{D5CDD505-2E9C-101B-9397-08002B2CF9AE}" pid="28" name="PM_OriginatorDomainName_SHA256">
    <vt:lpwstr>E83A2A66C4061446A7E3732E8D44762184B6B377D962B96C83DC624302585857</vt:lpwstr>
  </property>
  <property fmtid="{D5CDD505-2E9C-101B-9397-08002B2CF9AE}" pid="29" name="PMUuid">
    <vt:lpwstr>v=2022.2;d=gov.au;g=46DD6D7C-8107-577B-BC6E-F348953B2E44</vt:lpwstr>
  </property>
  <property fmtid="{D5CDD505-2E9C-101B-9397-08002B2CF9AE}" pid="30" name="PM_Hash_Version">
    <vt:lpwstr>2022.1</vt:lpwstr>
  </property>
  <property fmtid="{D5CDD505-2E9C-101B-9397-08002B2CF9AE}" pid="31" name="PM_Hash_Salt_Prev">
    <vt:lpwstr>E667115DB5B64C352E5590D358CA1BEB</vt:lpwstr>
  </property>
  <property fmtid="{D5CDD505-2E9C-101B-9397-08002B2CF9AE}" pid="32" name="PM_Hash_Salt">
    <vt:lpwstr>E667115DB5B64C352E5590D358CA1BEB</vt:lpwstr>
  </property>
  <property fmtid="{D5CDD505-2E9C-101B-9397-08002B2CF9AE}" pid="33" name="PM_Hash_SHA1">
    <vt:lpwstr>340294C0F64A082234DCA9723B7D09506A5FC975</vt:lpwstr>
  </property>
  <property fmtid="{D5CDD505-2E9C-101B-9397-08002B2CF9AE}" pid="34" name="PM_PrintOutPlacement_PPT">
    <vt:lpwstr/>
  </property>
</Properties>
</file>