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6FAF851-3DE4-4DC5-9435-86D8AB257B33}" v="89" dt="2024-08-29T01:20:56.68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0" autoAdjust="0"/>
    <p:restoredTop sz="94660"/>
  </p:normalViewPr>
  <p:slideViewPr>
    <p:cSldViewPr snapToGrid="0">
      <p:cViewPr varScale="1">
        <p:scale>
          <a:sx n="89" d="100"/>
          <a:sy n="89" d="100"/>
        </p:scale>
        <p:origin x="374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ALPOLE, Sam" userId="d0ccf4f3-36a9-4d07-9427-42001ac7439c" providerId="ADAL" clId="{78330C12-00EC-4DFF-B6D4-E0C448DF1CE6}"/>
    <pc:docChg chg="undo custSel addSld delSld modSld">
      <pc:chgData name="WALPOLE, Sam" userId="d0ccf4f3-36a9-4d07-9427-42001ac7439c" providerId="ADAL" clId="{78330C12-00EC-4DFF-B6D4-E0C448DF1CE6}" dt="2024-08-09T04:03:52.810" v="494" actId="167"/>
      <pc:docMkLst>
        <pc:docMk/>
      </pc:docMkLst>
      <pc:sldChg chg="modNotes">
        <pc:chgData name="WALPOLE, Sam" userId="d0ccf4f3-36a9-4d07-9427-42001ac7439c" providerId="ADAL" clId="{78330C12-00EC-4DFF-B6D4-E0C448DF1CE6}" dt="2024-08-09T04:03:22.214" v="415" actId="948"/>
        <pc:sldMkLst>
          <pc:docMk/>
          <pc:sldMk cId="1081275770" sldId="256"/>
        </pc:sldMkLst>
      </pc:sldChg>
      <pc:sldChg chg="addSp delSp modSp mod modNotes">
        <pc:chgData name="WALPOLE, Sam" userId="d0ccf4f3-36a9-4d07-9427-42001ac7439c" providerId="ADAL" clId="{78330C12-00EC-4DFF-B6D4-E0C448DF1CE6}" dt="2024-08-09T04:03:22.221" v="431" actId="948"/>
        <pc:sldMkLst>
          <pc:docMk/>
          <pc:sldMk cId="1436647864" sldId="257"/>
        </pc:sldMkLst>
        <pc:spChg chg="mod">
          <ac:chgData name="WALPOLE, Sam" userId="d0ccf4f3-36a9-4d07-9427-42001ac7439c" providerId="ADAL" clId="{78330C12-00EC-4DFF-B6D4-E0C448DF1CE6}" dt="2024-08-09T03:47:23.484" v="44" actId="6549"/>
          <ac:spMkLst>
            <pc:docMk/>
            <pc:sldMk cId="1436647864" sldId="257"/>
            <ac:spMk id="9" creationId="{F00E98B1-92B6-F01C-0BDE-BC87F5B99BCA}"/>
          </ac:spMkLst>
        </pc:spChg>
        <pc:picChg chg="add del mod">
          <ac:chgData name="WALPOLE, Sam" userId="d0ccf4f3-36a9-4d07-9427-42001ac7439c" providerId="ADAL" clId="{78330C12-00EC-4DFF-B6D4-E0C448DF1CE6}" dt="2024-08-09T03:45:42.256" v="7" actId="478"/>
          <ac:picMkLst>
            <pc:docMk/>
            <pc:sldMk cId="1436647864" sldId="257"/>
            <ac:picMk id="3" creationId="{4BE20E7C-E829-981C-D4D0-54569A81C364}"/>
          </ac:picMkLst>
        </pc:picChg>
        <pc:picChg chg="add del mod ord">
          <ac:chgData name="WALPOLE, Sam" userId="d0ccf4f3-36a9-4d07-9427-42001ac7439c" providerId="ADAL" clId="{78330C12-00EC-4DFF-B6D4-E0C448DF1CE6}" dt="2024-08-09T04:02:43.361" v="277" actId="478"/>
          <ac:picMkLst>
            <pc:docMk/>
            <pc:sldMk cId="1436647864" sldId="257"/>
            <ac:picMk id="5" creationId="{E1DA80A7-F0C7-9A19-E290-9BE687A8772A}"/>
          </ac:picMkLst>
        </pc:picChg>
        <pc:picChg chg="add mod ord">
          <ac:chgData name="WALPOLE, Sam" userId="d0ccf4f3-36a9-4d07-9427-42001ac7439c" providerId="ADAL" clId="{78330C12-00EC-4DFF-B6D4-E0C448DF1CE6}" dt="2024-08-09T04:02:52.319" v="281" actId="167"/>
          <ac:picMkLst>
            <pc:docMk/>
            <pc:sldMk cId="1436647864" sldId="257"/>
            <ac:picMk id="7" creationId="{420ED484-B933-7A19-3C35-06D9E84CE22A}"/>
          </ac:picMkLst>
        </pc:picChg>
        <pc:picChg chg="del">
          <ac:chgData name="WALPOLE, Sam" userId="d0ccf4f3-36a9-4d07-9427-42001ac7439c" providerId="ADAL" clId="{78330C12-00EC-4DFF-B6D4-E0C448DF1CE6}" dt="2024-08-09T03:45:01.411" v="0" actId="478"/>
          <ac:picMkLst>
            <pc:docMk/>
            <pc:sldMk cId="1436647864" sldId="257"/>
            <ac:picMk id="8" creationId="{AA789B22-B22C-6BFB-ABA2-E50542E2B582}"/>
          </ac:picMkLst>
        </pc:picChg>
      </pc:sldChg>
      <pc:sldChg chg="delSp del mod">
        <pc:chgData name="WALPOLE, Sam" userId="d0ccf4f3-36a9-4d07-9427-42001ac7439c" providerId="ADAL" clId="{78330C12-00EC-4DFF-B6D4-E0C448DF1CE6}" dt="2024-08-09T03:47:36.363" v="45" actId="47"/>
        <pc:sldMkLst>
          <pc:docMk/>
          <pc:sldMk cId="1012399228" sldId="258"/>
        </pc:sldMkLst>
        <pc:spChg chg="del">
          <ac:chgData name="WALPOLE, Sam" userId="d0ccf4f3-36a9-4d07-9427-42001ac7439c" providerId="ADAL" clId="{78330C12-00EC-4DFF-B6D4-E0C448DF1CE6}" dt="2024-08-09T03:46:07.412" v="12" actId="478"/>
          <ac:spMkLst>
            <pc:docMk/>
            <pc:sldMk cId="1012399228" sldId="258"/>
            <ac:spMk id="7" creationId="{CC208125-D8EC-CE74-C003-714E3F6F03B1}"/>
          </ac:spMkLst>
        </pc:spChg>
        <pc:picChg chg="del">
          <ac:chgData name="WALPOLE, Sam" userId="d0ccf4f3-36a9-4d07-9427-42001ac7439c" providerId="ADAL" clId="{78330C12-00EC-4DFF-B6D4-E0C448DF1CE6}" dt="2024-08-09T03:45:05.652" v="1" actId="478"/>
          <ac:picMkLst>
            <pc:docMk/>
            <pc:sldMk cId="1012399228" sldId="258"/>
            <ac:picMk id="5" creationId="{FDBB5B8F-3E00-AEC0-06D6-5DAC42BDFA02}"/>
          </ac:picMkLst>
        </pc:picChg>
      </pc:sldChg>
      <pc:sldChg chg="addSp delSp modSp add del mod modNotes">
        <pc:chgData name="WALPOLE, Sam" userId="d0ccf4f3-36a9-4d07-9427-42001ac7439c" providerId="ADAL" clId="{78330C12-00EC-4DFF-B6D4-E0C448DF1CE6}" dt="2024-08-09T04:03:10.496" v="282" actId="47"/>
        <pc:sldMkLst>
          <pc:docMk/>
          <pc:sldMk cId="3061706998" sldId="258"/>
        </pc:sldMkLst>
        <pc:spChg chg="del">
          <ac:chgData name="WALPOLE, Sam" userId="d0ccf4f3-36a9-4d07-9427-42001ac7439c" providerId="ADAL" clId="{78330C12-00EC-4DFF-B6D4-E0C448DF1CE6}" dt="2024-08-09T04:02:41.065" v="276" actId="478"/>
          <ac:spMkLst>
            <pc:docMk/>
            <pc:sldMk cId="3061706998" sldId="258"/>
            <ac:spMk id="9" creationId="{F00E98B1-92B6-F01C-0BDE-BC87F5B99BCA}"/>
          </ac:spMkLst>
        </pc:spChg>
        <pc:picChg chg="add del mod ord">
          <ac:chgData name="WALPOLE, Sam" userId="d0ccf4f3-36a9-4d07-9427-42001ac7439c" providerId="ADAL" clId="{78330C12-00EC-4DFF-B6D4-E0C448DF1CE6}" dt="2024-08-09T04:02:38.981" v="275" actId="478"/>
          <ac:picMkLst>
            <pc:docMk/>
            <pc:sldMk cId="3061706998" sldId="258"/>
            <ac:picMk id="3" creationId="{31B50CDB-CEE1-296C-9E22-FDDBF9426D7B}"/>
          </ac:picMkLst>
        </pc:picChg>
        <pc:picChg chg="del">
          <ac:chgData name="WALPOLE, Sam" userId="d0ccf4f3-36a9-4d07-9427-42001ac7439c" providerId="ADAL" clId="{78330C12-00EC-4DFF-B6D4-E0C448DF1CE6}" dt="2024-08-09T03:47:56.778" v="243" actId="478"/>
          <ac:picMkLst>
            <pc:docMk/>
            <pc:sldMk cId="3061706998" sldId="258"/>
            <ac:picMk id="5" creationId="{E1DA80A7-F0C7-9A19-E290-9BE687A8772A}"/>
          </ac:picMkLst>
        </pc:picChg>
      </pc:sldChg>
      <pc:sldChg chg="addSp delSp modSp add mod modNotes">
        <pc:chgData name="WALPOLE, Sam" userId="d0ccf4f3-36a9-4d07-9427-42001ac7439c" providerId="ADAL" clId="{78330C12-00EC-4DFF-B6D4-E0C448DF1CE6}" dt="2024-08-09T04:03:32.915" v="484" actId="167"/>
        <pc:sldMkLst>
          <pc:docMk/>
          <pc:sldMk cId="3314015330" sldId="258"/>
        </pc:sldMkLst>
        <pc:picChg chg="add mod ord">
          <ac:chgData name="WALPOLE, Sam" userId="d0ccf4f3-36a9-4d07-9427-42001ac7439c" providerId="ADAL" clId="{78330C12-00EC-4DFF-B6D4-E0C448DF1CE6}" dt="2024-08-09T04:03:32.915" v="484" actId="167"/>
          <ac:picMkLst>
            <pc:docMk/>
            <pc:sldMk cId="3314015330" sldId="258"/>
            <ac:picMk id="3" creationId="{20A68139-1E8A-670E-1553-DAC00D1F1568}"/>
          </ac:picMkLst>
        </pc:picChg>
        <pc:picChg chg="del">
          <ac:chgData name="WALPOLE, Sam" userId="d0ccf4f3-36a9-4d07-9427-42001ac7439c" providerId="ADAL" clId="{78330C12-00EC-4DFF-B6D4-E0C448DF1CE6}" dt="2024-08-09T04:03:24.540" v="480" actId="478"/>
          <ac:picMkLst>
            <pc:docMk/>
            <pc:sldMk cId="3314015330" sldId="258"/>
            <ac:picMk id="7" creationId="{420ED484-B933-7A19-3C35-06D9E84CE22A}"/>
          </ac:picMkLst>
        </pc:picChg>
      </pc:sldChg>
      <pc:sldChg chg="delSp del mod">
        <pc:chgData name="WALPOLE, Sam" userId="d0ccf4f3-36a9-4d07-9427-42001ac7439c" providerId="ADAL" clId="{78330C12-00EC-4DFF-B6D4-E0C448DF1CE6}" dt="2024-08-09T03:47:37.605" v="46" actId="47"/>
        <pc:sldMkLst>
          <pc:docMk/>
          <pc:sldMk cId="1440710952" sldId="259"/>
        </pc:sldMkLst>
        <pc:spChg chg="del">
          <ac:chgData name="WALPOLE, Sam" userId="d0ccf4f3-36a9-4d07-9427-42001ac7439c" providerId="ADAL" clId="{78330C12-00EC-4DFF-B6D4-E0C448DF1CE6}" dt="2024-08-09T03:46:11.906" v="13" actId="478"/>
          <ac:spMkLst>
            <pc:docMk/>
            <pc:sldMk cId="1440710952" sldId="259"/>
            <ac:spMk id="7" creationId="{FE349D9F-AA39-DE32-54DA-F6E44AF07403}"/>
          </ac:spMkLst>
        </pc:spChg>
        <pc:picChg chg="del">
          <ac:chgData name="WALPOLE, Sam" userId="d0ccf4f3-36a9-4d07-9427-42001ac7439c" providerId="ADAL" clId="{78330C12-00EC-4DFF-B6D4-E0C448DF1CE6}" dt="2024-08-09T03:45:08.529" v="2" actId="478"/>
          <ac:picMkLst>
            <pc:docMk/>
            <pc:sldMk cId="1440710952" sldId="259"/>
            <ac:picMk id="5" creationId="{C8F755EC-5FBC-4BC1-7C4E-625BC39F829C}"/>
          </ac:picMkLst>
        </pc:picChg>
      </pc:sldChg>
      <pc:sldChg chg="addSp delSp modSp add mod modNotes">
        <pc:chgData name="WALPOLE, Sam" userId="d0ccf4f3-36a9-4d07-9427-42001ac7439c" providerId="ADAL" clId="{78330C12-00EC-4DFF-B6D4-E0C448DF1CE6}" dt="2024-08-09T04:03:43.259" v="489" actId="167"/>
        <pc:sldMkLst>
          <pc:docMk/>
          <pc:sldMk cId="3688378983" sldId="259"/>
        </pc:sldMkLst>
        <pc:picChg chg="add mod ord">
          <ac:chgData name="WALPOLE, Sam" userId="d0ccf4f3-36a9-4d07-9427-42001ac7439c" providerId="ADAL" clId="{78330C12-00EC-4DFF-B6D4-E0C448DF1CE6}" dt="2024-08-09T04:03:43.259" v="489" actId="167"/>
          <ac:picMkLst>
            <pc:docMk/>
            <pc:sldMk cId="3688378983" sldId="259"/>
            <ac:picMk id="3" creationId="{23F1E651-A684-C8E2-496F-52449ADFFFBC}"/>
          </ac:picMkLst>
        </pc:picChg>
        <pc:picChg chg="del">
          <ac:chgData name="WALPOLE, Sam" userId="d0ccf4f3-36a9-4d07-9427-42001ac7439c" providerId="ADAL" clId="{78330C12-00EC-4DFF-B6D4-E0C448DF1CE6}" dt="2024-08-09T04:03:35.194" v="485" actId="478"/>
          <ac:picMkLst>
            <pc:docMk/>
            <pc:sldMk cId="3688378983" sldId="259"/>
            <ac:picMk id="7" creationId="{420ED484-B933-7A19-3C35-06D9E84CE22A}"/>
          </ac:picMkLst>
        </pc:picChg>
      </pc:sldChg>
      <pc:sldChg chg="addSp delSp modSp add del mod modNotes">
        <pc:chgData name="WALPOLE, Sam" userId="d0ccf4f3-36a9-4d07-9427-42001ac7439c" providerId="ADAL" clId="{78330C12-00EC-4DFF-B6D4-E0C448DF1CE6}" dt="2024-08-09T04:03:11.710" v="283" actId="47"/>
        <pc:sldMkLst>
          <pc:docMk/>
          <pc:sldMk cId="3865375032" sldId="259"/>
        </pc:sldMkLst>
        <pc:spChg chg="del">
          <ac:chgData name="WALPOLE, Sam" userId="d0ccf4f3-36a9-4d07-9427-42001ac7439c" providerId="ADAL" clId="{78330C12-00EC-4DFF-B6D4-E0C448DF1CE6}" dt="2024-08-09T04:02:36.937" v="274" actId="478"/>
          <ac:spMkLst>
            <pc:docMk/>
            <pc:sldMk cId="3865375032" sldId="259"/>
            <ac:spMk id="9" creationId="{F00E98B1-92B6-F01C-0BDE-BC87F5B99BCA}"/>
          </ac:spMkLst>
        </pc:spChg>
        <pc:picChg chg="add del mod ord">
          <ac:chgData name="WALPOLE, Sam" userId="d0ccf4f3-36a9-4d07-9427-42001ac7439c" providerId="ADAL" clId="{78330C12-00EC-4DFF-B6D4-E0C448DF1CE6}" dt="2024-08-09T04:02:27.965" v="271" actId="478"/>
          <ac:picMkLst>
            <pc:docMk/>
            <pc:sldMk cId="3865375032" sldId="259"/>
            <ac:picMk id="3" creationId="{9F56111B-0405-606D-6653-F5B097C4476E}"/>
          </ac:picMkLst>
        </pc:picChg>
        <pc:picChg chg="del">
          <ac:chgData name="WALPOLE, Sam" userId="d0ccf4f3-36a9-4d07-9427-42001ac7439c" providerId="ADAL" clId="{78330C12-00EC-4DFF-B6D4-E0C448DF1CE6}" dt="2024-08-09T03:48:12.939" v="248" actId="478"/>
          <ac:picMkLst>
            <pc:docMk/>
            <pc:sldMk cId="3865375032" sldId="259"/>
            <ac:picMk id="5" creationId="{E1DA80A7-F0C7-9A19-E290-9BE687A8772A}"/>
          </ac:picMkLst>
        </pc:picChg>
      </pc:sldChg>
      <pc:sldChg chg="addSp delSp modSp add mod modNotes">
        <pc:chgData name="WALPOLE, Sam" userId="d0ccf4f3-36a9-4d07-9427-42001ac7439c" providerId="ADAL" clId="{78330C12-00EC-4DFF-B6D4-E0C448DF1CE6}" dt="2024-08-09T04:03:52.810" v="494" actId="167"/>
        <pc:sldMkLst>
          <pc:docMk/>
          <pc:sldMk cId="1127763231" sldId="260"/>
        </pc:sldMkLst>
        <pc:picChg chg="add mod ord">
          <ac:chgData name="WALPOLE, Sam" userId="d0ccf4f3-36a9-4d07-9427-42001ac7439c" providerId="ADAL" clId="{78330C12-00EC-4DFF-B6D4-E0C448DF1CE6}" dt="2024-08-09T04:03:52.810" v="494" actId="167"/>
          <ac:picMkLst>
            <pc:docMk/>
            <pc:sldMk cId="1127763231" sldId="260"/>
            <ac:picMk id="3" creationId="{6274E5BE-1AE0-5B35-B17B-8CA8DE83CBB6}"/>
          </ac:picMkLst>
        </pc:picChg>
        <pc:picChg chg="del">
          <ac:chgData name="WALPOLE, Sam" userId="d0ccf4f3-36a9-4d07-9427-42001ac7439c" providerId="ADAL" clId="{78330C12-00EC-4DFF-B6D4-E0C448DF1CE6}" dt="2024-08-09T04:03:45.785" v="490" actId="478"/>
          <ac:picMkLst>
            <pc:docMk/>
            <pc:sldMk cId="1127763231" sldId="260"/>
            <ac:picMk id="7" creationId="{420ED484-B933-7A19-3C35-06D9E84CE22A}"/>
          </ac:picMkLst>
        </pc:picChg>
      </pc:sldChg>
      <pc:sldChg chg="addSp delSp modSp add del mod modNotes">
        <pc:chgData name="WALPOLE, Sam" userId="d0ccf4f3-36a9-4d07-9427-42001ac7439c" providerId="ADAL" clId="{78330C12-00EC-4DFF-B6D4-E0C448DF1CE6}" dt="2024-08-09T04:03:12.119" v="284" actId="47"/>
        <pc:sldMkLst>
          <pc:docMk/>
          <pc:sldMk cId="1211039806" sldId="260"/>
        </pc:sldMkLst>
        <pc:spChg chg="del mod">
          <ac:chgData name="WALPOLE, Sam" userId="d0ccf4f3-36a9-4d07-9427-42001ac7439c" providerId="ADAL" clId="{78330C12-00EC-4DFF-B6D4-E0C448DF1CE6}" dt="2024-08-09T04:02:34.162" v="273" actId="478"/>
          <ac:spMkLst>
            <pc:docMk/>
            <pc:sldMk cId="1211039806" sldId="260"/>
            <ac:spMk id="9" creationId="{F00E98B1-92B6-F01C-0BDE-BC87F5B99BCA}"/>
          </ac:spMkLst>
        </pc:spChg>
        <pc:picChg chg="add del mod ord">
          <ac:chgData name="WALPOLE, Sam" userId="d0ccf4f3-36a9-4d07-9427-42001ac7439c" providerId="ADAL" clId="{78330C12-00EC-4DFF-B6D4-E0C448DF1CE6}" dt="2024-08-09T03:50:58.278" v="258" actId="478"/>
          <ac:picMkLst>
            <pc:docMk/>
            <pc:sldMk cId="1211039806" sldId="260"/>
            <ac:picMk id="3" creationId="{882069BC-12EA-08CA-F53A-A22AA75475DB}"/>
          </ac:picMkLst>
        </pc:picChg>
        <pc:picChg chg="del">
          <ac:chgData name="WALPOLE, Sam" userId="d0ccf4f3-36a9-4d07-9427-42001ac7439c" providerId="ADAL" clId="{78330C12-00EC-4DFF-B6D4-E0C448DF1CE6}" dt="2024-08-09T03:48:26.113" v="253" actId="478"/>
          <ac:picMkLst>
            <pc:docMk/>
            <pc:sldMk cId="1211039806" sldId="260"/>
            <ac:picMk id="5" creationId="{E1DA80A7-F0C7-9A19-E290-9BE687A8772A}"/>
          </ac:picMkLst>
        </pc:picChg>
        <pc:picChg chg="add del mod ord">
          <ac:chgData name="WALPOLE, Sam" userId="d0ccf4f3-36a9-4d07-9427-42001ac7439c" providerId="ADAL" clId="{78330C12-00EC-4DFF-B6D4-E0C448DF1CE6}" dt="2024-08-09T04:02:33.030" v="272" actId="478"/>
          <ac:picMkLst>
            <pc:docMk/>
            <pc:sldMk cId="1211039806" sldId="260"/>
            <ac:picMk id="6" creationId="{DCCCED6D-032E-4036-4691-EFD96F083CEF}"/>
          </ac:picMkLst>
        </pc:picChg>
      </pc:sldChg>
      <pc:sldChg chg="delSp del mod">
        <pc:chgData name="WALPOLE, Sam" userId="d0ccf4f3-36a9-4d07-9427-42001ac7439c" providerId="ADAL" clId="{78330C12-00EC-4DFF-B6D4-E0C448DF1CE6}" dt="2024-08-09T03:47:38.053" v="47" actId="47"/>
        <pc:sldMkLst>
          <pc:docMk/>
          <pc:sldMk cId="3856819833" sldId="260"/>
        </pc:sldMkLst>
        <pc:spChg chg="del">
          <ac:chgData name="WALPOLE, Sam" userId="d0ccf4f3-36a9-4d07-9427-42001ac7439c" providerId="ADAL" clId="{78330C12-00EC-4DFF-B6D4-E0C448DF1CE6}" dt="2024-08-09T03:46:15.225" v="14" actId="478"/>
          <ac:spMkLst>
            <pc:docMk/>
            <pc:sldMk cId="3856819833" sldId="260"/>
            <ac:spMk id="8" creationId="{B7115722-17F6-CFAA-654B-F3CAD389671B}"/>
          </ac:spMkLst>
        </pc:spChg>
        <pc:picChg chg="del">
          <ac:chgData name="WALPOLE, Sam" userId="d0ccf4f3-36a9-4d07-9427-42001ac7439c" providerId="ADAL" clId="{78330C12-00EC-4DFF-B6D4-E0C448DF1CE6}" dt="2024-08-09T03:45:11.824" v="3" actId="478"/>
          <ac:picMkLst>
            <pc:docMk/>
            <pc:sldMk cId="3856819833" sldId="260"/>
            <ac:picMk id="5" creationId="{26F2B483-4232-C13F-F509-B12EFFCD5633}"/>
          </ac:picMkLst>
        </pc:picChg>
      </pc:sldChg>
    </pc:docChg>
  </pc:docChgLst>
  <pc:docChgLst>
    <pc:chgData name="WALPOLE, Sam" userId="d0ccf4f3-36a9-4d07-9427-42001ac7439c" providerId="ADAL" clId="{66FAF851-3DE4-4DC5-9435-86D8AB257B33}"/>
    <pc:docChg chg="undo custSel addSld delSld modSld sldOrd modMainMaster">
      <pc:chgData name="WALPOLE, Sam" userId="d0ccf4f3-36a9-4d07-9427-42001ac7439c" providerId="ADAL" clId="{66FAF851-3DE4-4DC5-9435-86D8AB257B33}" dt="2024-08-29T01:22:06.493" v="1922" actId="167"/>
      <pc:docMkLst>
        <pc:docMk/>
      </pc:docMkLst>
      <pc:sldChg chg="addSp delSp modSp add del mod modNotes">
        <pc:chgData name="WALPOLE, Sam" userId="d0ccf4f3-36a9-4d07-9427-42001ac7439c" providerId="ADAL" clId="{66FAF851-3DE4-4DC5-9435-86D8AB257B33}" dt="2024-08-29T01:20:55.102" v="1906" actId="21"/>
        <pc:sldMkLst>
          <pc:docMk/>
          <pc:sldMk cId="1081275770" sldId="256"/>
        </pc:sldMkLst>
        <pc:spChg chg="del">
          <ac:chgData name="WALPOLE, Sam" userId="d0ccf4f3-36a9-4d07-9427-42001ac7439c" providerId="ADAL" clId="{66FAF851-3DE4-4DC5-9435-86D8AB257B33}" dt="2024-08-13T05:06:50.297" v="31" actId="478"/>
          <ac:spMkLst>
            <pc:docMk/>
            <pc:sldMk cId="1081275770" sldId="256"/>
            <ac:spMk id="3" creationId="{301CC8B0-BCF2-DAA7-E234-4BD4CE47488C}"/>
          </ac:spMkLst>
        </pc:spChg>
        <pc:spChg chg="add del mod">
          <ac:chgData name="WALPOLE, Sam" userId="d0ccf4f3-36a9-4d07-9427-42001ac7439c" providerId="ADAL" clId="{66FAF851-3DE4-4DC5-9435-86D8AB257B33}" dt="2024-08-13T05:06:52.699" v="32" actId="478"/>
          <ac:spMkLst>
            <pc:docMk/>
            <pc:sldMk cId="1081275770" sldId="256"/>
            <ac:spMk id="4" creationId="{85423B4E-BD0B-0D20-8D0F-A10B14D2FE68}"/>
          </ac:spMkLst>
        </pc:spChg>
        <pc:spChg chg="add mod">
          <ac:chgData name="WALPOLE, Sam" userId="d0ccf4f3-36a9-4d07-9427-42001ac7439c" providerId="ADAL" clId="{66FAF851-3DE4-4DC5-9435-86D8AB257B33}" dt="2024-08-13T05:06:59.466" v="33"/>
          <ac:spMkLst>
            <pc:docMk/>
            <pc:sldMk cId="1081275770" sldId="256"/>
            <ac:spMk id="5" creationId="{659D376C-0601-71B5-0893-5868752763CA}"/>
          </ac:spMkLst>
        </pc:spChg>
        <pc:picChg chg="add del mod">
          <ac:chgData name="WALPOLE, Sam" userId="d0ccf4f3-36a9-4d07-9427-42001ac7439c" providerId="ADAL" clId="{66FAF851-3DE4-4DC5-9435-86D8AB257B33}" dt="2024-08-28T23:33:10.287" v="753" actId="21"/>
          <ac:picMkLst>
            <pc:docMk/>
            <pc:sldMk cId="1081275770" sldId="256"/>
            <ac:picMk id="3" creationId="{5E33D0ED-43EE-FD32-AB65-A2EA32826B04}"/>
          </ac:picMkLst>
        </pc:picChg>
        <pc:picChg chg="add del mod">
          <ac:chgData name="WALPOLE, Sam" userId="d0ccf4f3-36a9-4d07-9427-42001ac7439c" providerId="ADAL" clId="{66FAF851-3DE4-4DC5-9435-86D8AB257B33}" dt="2024-08-29T00:12:33.966" v="1289" actId="21"/>
          <ac:picMkLst>
            <pc:docMk/>
            <pc:sldMk cId="1081275770" sldId="256"/>
            <ac:picMk id="3" creationId="{6DE908B8-34B7-19B9-C7CD-BC37FB40EDC1}"/>
          </ac:picMkLst>
        </pc:picChg>
        <pc:picChg chg="add del mod">
          <ac:chgData name="WALPOLE, Sam" userId="d0ccf4f3-36a9-4d07-9427-42001ac7439c" providerId="ADAL" clId="{66FAF851-3DE4-4DC5-9435-86D8AB257B33}" dt="2024-08-22T08:50:10.649" v="196" actId="21"/>
          <ac:picMkLst>
            <pc:docMk/>
            <pc:sldMk cId="1081275770" sldId="256"/>
            <ac:picMk id="3" creationId="{9B605F28-68B0-4736-B0B6-9405F3EBC097}"/>
          </ac:picMkLst>
        </pc:picChg>
        <pc:picChg chg="add del mod">
          <ac:chgData name="WALPOLE, Sam" userId="d0ccf4f3-36a9-4d07-9427-42001ac7439c" providerId="ADAL" clId="{66FAF851-3DE4-4DC5-9435-86D8AB257B33}" dt="2024-08-26T04:10:32.470" v="656" actId="21"/>
          <ac:picMkLst>
            <pc:docMk/>
            <pc:sldMk cId="1081275770" sldId="256"/>
            <ac:picMk id="3" creationId="{C27012EB-E2C6-18F1-A097-752360D6F6D9}"/>
          </ac:picMkLst>
        </pc:picChg>
        <pc:picChg chg="add del mod">
          <ac:chgData name="WALPOLE, Sam" userId="d0ccf4f3-36a9-4d07-9427-42001ac7439c" providerId="ADAL" clId="{66FAF851-3DE4-4DC5-9435-86D8AB257B33}" dt="2024-08-28T00:59:14.248" v="671" actId="21"/>
          <ac:picMkLst>
            <pc:docMk/>
            <pc:sldMk cId="1081275770" sldId="256"/>
            <ac:picMk id="3" creationId="{C3A15FE5-F28A-4EF8-EA97-9C1C8D0B1235}"/>
          </ac:picMkLst>
        </pc:picChg>
        <pc:picChg chg="add del mod">
          <ac:chgData name="WALPOLE, Sam" userId="d0ccf4f3-36a9-4d07-9427-42001ac7439c" providerId="ADAL" clId="{66FAF851-3DE4-4DC5-9435-86D8AB257B33}" dt="2024-08-29T01:19:22.420" v="1560" actId="21"/>
          <ac:picMkLst>
            <pc:docMk/>
            <pc:sldMk cId="1081275770" sldId="256"/>
            <ac:picMk id="3" creationId="{F056AE4E-1492-857C-2408-B85728FE20CD}"/>
          </ac:picMkLst>
        </pc:picChg>
        <pc:picChg chg="add del mod">
          <ac:chgData name="WALPOLE, Sam" userId="d0ccf4f3-36a9-4d07-9427-42001ac7439c" providerId="ADAL" clId="{66FAF851-3DE4-4DC5-9435-86D8AB257B33}" dt="2024-08-22T08:51:14.280" v="208" actId="21"/>
          <ac:picMkLst>
            <pc:docMk/>
            <pc:sldMk cId="1081275770" sldId="256"/>
            <ac:picMk id="6" creationId="{0A10F6AA-EF1D-365C-50C8-3EC1662D49E7}"/>
          </ac:picMkLst>
        </pc:picChg>
        <pc:picChg chg="add del mod">
          <ac:chgData name="WALPOLE, Sam" userId="d0ccf4f3-36a9-4d07-9427-42001ac7439c" providerId="ADAL" clId="{66FAF851-3DE4-4DC5-9435-86D8AB257B33}" dt="2024-08-29T00:14:28.989" v="1294" actId="21"/>
          <ac:picMkLst>
            <pc:docMk/>
            <pc:sldMk cId="1081275770" sldId="256"/>
            <ac:picMk id="6" creationId="{332F7C70-02F2-97A0-8927-976319C71580}"/>
          </ac:picMkLst>
        </pc:picChg>
        <pc:picChg chg="add del mod">
          <ac:chgData name="WALPOLE, Sam" userId="d0ccf4f3-36a9-4d07-9427-42001ac7439c" providerId="ADAL" clId="{66FAF851-3DE4-4DC5-9435-86D8AB257B33}" dt="2024-08-28T23:33:49.131" v="958" actId="21"/>
          <ac:picMkLst>
            <pc:docMk/>
            <pc:sldMk cId="1081275770" sldId="256"/>
            <ac:picMk id="6" creationId="{3E5AB40C-9570-4CE3-FE5E-AF5411BE16E9}"/>
          </ac:picMkLst>
        </pc:picChg>
        <pc:picChg chg="add del mod">
          <ac:chgData name="WALPOLE, Sam" userId="d0ccf4f3-36a9-4d07-9427-42001ac7439c" providerId="ADAL" clId="{66FAF851-3DE4-4DC5-9435-86D8AB257B33}" dt="2024-08-29T01:19:50.910" v="1619" actId="21"/>
          <ac:picMkLst>
            <pc:docMk/>
            <pc:sldMk cId="1081275770" sldId="256"/>
            <ac:picMk id="6" creationId="{DB9441B5-672C-1A6B-F509-B2A705E4398B}"/>
          </ac:picMkLst>
        </pc:picChg>
        <pc:picChg chg="add del mod">
          <ac:chgData name="WALPOLE, Sam" userId="d0ccf4f3-36a9-4d07-9427-42001ac7439c" providerId="ADAL" clId="{66FAF851-3DE4-4DC5-9435-86D8AB257B33}" dt="2024-08-28T01:00:18.654" v="694" actId="21"/>
          <ac:picMkLst>
            <pc:docMk/>
            <pc:sldMk cId="1081275770" sldId="256"/>
            <ac:picMk id="6" creationId="{FD9BB14C-9E1F-5EC7-4E6F-D7D50F0C7F6E}"/>
          </ac:picMkLst>
        </pc:picChg>
        <pc:picChg chg="add del mod">
          <ac:chgData name="WALPOLE, Sam" userId="d0ccf4f3-36a9-4d07-9427-42001ac7439c" providerId="ADAL" clId="{66FAF851-3DE4-4DC5-9435-86D8AB257B33}" dt="2024-08-29T00:15:11.537" v="1499" actId="21"/>
          <ac:picMkLst>
            <pc:docMk/>
            <pc:sldMk cId="1081275770" sldId="256"/>
            <ac:picMk id="8" creationId="{05FB3BA3-E34C-3130-9C61-057E6900D85C}"/>
          </ac:picMkLst>
        </pc:picChg>
        <pc:picChg chg="add del mod">
          <ac:chgData name="WALPOLE, Sam" userId="d0ccf4f3-36a9-4d07-9427-42001ac7439c" providerId="ADAL" clId="{66FAF851-3DE4-4DC5-9435-86D8AB257B33}" dt="2024-08-29T01:20:19.004" v="1776" actId="21"/>
          <ac:picMkLst>
            <pc:docMk/>
            <pc:sldMk cId="1081275770" sldId="256"/>
            <ac:picMk id="8" creationId="{13924798-6040-C4CC-372B-E52D3FF1F0C1}"/>
          </ac:picMkLst>
        </pc:picChg>
        <pc:picChg chg="add del mod">
          <ac:chgData name="WALPOLE, Sam" userId="d0ccf4f3-36a9-4d07-9427-42001ac7439c" providerId="ADAL" clId="{66FAF851-3DE4-4DC5-9435-86D8AB257B33}" dt="2024-08-28T23:34:12.318" v="980" actId="21"/>
          <ac:picMkLst>
            <pc:docMk/>
            <pc:sldMk cId="1081275770" sldId="256"/>
            <ac:picMk id="8" creationId="{191E8475-D166-BFC3-DBF3-6FF31532D6EC}"/>
          </ac:picMkLst>
        </pc:picChg>
        <pc:picChg chg="add del mod">
          <ac:chgData name="WALPOLE, Sam" userId="d0ccf4f3-36a9-4d07-9427-42001ac7439c" providerId="ADAL" clId="{66FAF851-3DE4-4DC5-9435-86D8AB257B33}" dt="2024-08-28T01:00:33.613" v="699" actId="21"/>
          <ac:picMkLst>
            <pc:docMk/>
            <pc:sldMk cId="1081275770" sldId="256"/>
            <ac:picMk id="8" creationId="{44D45AAB-E0B3-F9CB-F1A5-431B5F3D1A1F}"/>
          </ac:picMkLst>
        </pc:picChg>
        <pc:picChg chg="add del mod">
          <ac:chgData name="WALPOLE, Sam" userId="d0ccf4f3-36a9-4d07-9427-42001ac7439c" providerId="ADAL" clId="{66FAF851-3DE4-4DC5-9435-86D8AB257B33}" dt="2024-08-22T08:55:17.179" v="274" actId="21"/>
          <ac:picMkLst>
            <pc:docMk/>
            <pc:sldMk cId="1081275770" sldId="256"/>
            <ac:picMk id="8" creationId="{5AA9131D-24CE-D370-2476-6C994E39F134}"/>
          </ac:picMkLst>
        </pc:picChg>
        <pc:picChg chg="add del mod">
          <ac:chgData name="WALPOLE, Sam" userId="d0ccf4f3-36a9-4d07-9427-42001ac7439c" providerId="ADAL" clId="{66FAF851-3DE4-4DC5-9435-86D8AB257B33}" dt="2024-08-22T08:57:46.899" v="578" actId="21"/>
          <ac:picMkLst>
            <pc:docMk/>
            <pc:sldMk cId="1081275770" sldId="256"/>
            <ac:picMk id="10" creationId="{3DC5BAEB-D3CF-E9CF-5080-3F837AF4E0E4}"/>
          </ac:picMkLst>
        </pc:picChg>
        <pc:picChg chg="add del mod">
          <ac:chgData name="WALPOLE, Sam" userId="d0ccf4f3-36a9-4d07-9427-42001ac7439c" providerId="ADAL" clId="{66FAF851-3DE4-4DC5-9435-86D8AB257B33}" dt="2024-08-28T23:34:44.062" v="1000" actId="21"/>
          <ac:picMkLst>
            <pc:docMk/>
            <pc:sldMk cId="1081275770" sldId="256"/>
            <ac:picMk id="10" creationId="{5D95E3A0-1D94-3789-4E78-25D103C1083A}"/>
          </ac:picMkLst>
        </pc:picChg>
        <pc:picChg chg="add del mod">
          <ac:chgData name="WALPOLE, Sam" userId="d0ccf4f3-36a9-4d07-9427-42001ac7439c" providerId="ADAL" clId="{66FAF851-3DE4-4DC5-9435-86D8AB257B33}" dt="2024-08-29T00:15:32.485" v="1520" actId="21"/>
          <ac:picMkLst>
            <pc:docMk/>
            <pc:sldMk cId="1081275770" sldId="256"/>
            <ac:picMk id="10" creationId="{B3144D32-99CF-28F8-4801-D44530B7CC87}"/>
          </ac:picMkLst>
        </pc:picChg>
        <pc:picChg chg="add del mod">
          <ac:chgData name="WALPOLE, Sam" userId="d0ccf4f3-36a9-4d07-9427-42001ac7439c" providerId="ADAL" clId="{66FAF851-3DE4-4DC5-9435-86D8AB257B33}" dt="2024-08-29T01:20:31.564" v="1876" actId="21"/>
          <ac:picMkLst>
            <pc:docMk/>
            <pc:sldMk cId="1081275770" sldId="256"/>
            <ac:picMk id="10" creationId="{CECE4398-B895-4B05-0710-73EB27E0FF0C}"/>
          </ac:picMkLst>
        </pc:picChg>
        <pc:picChg chg="add del mod">
          <ac:chgData name="WALPOLE, Sam" userId="d0ccf4f3-36a9-4d07-9427-42001ac7439c" providerId="ADAL" clId="{66FAF851-3DE4-4DC5-9435-86D8AB257B33}" dt="2024-08-28T01:00:48.628" v="704" actId="21"/>
          <ac:picMkLst>
            <pc:docMk/>
            <pc:sldMk cId="1081275770" sldId="256"/>
            <ac:picMk id="10" creationId="{DAAADEC8-5977-803D-72FE-FAA58E7C6DBD}"/>
          </ac:picMkLst>
        </pc:picChg>
        <pc:picChg chg="add del mod">
          <ac:chgData name="WALPOLE, Sam" userId="d0ccf4f3-36a9-4d07-9427-42001ac7439c" providerId="ADAL" clId="{66FAF851-3DE4-4DC5-9435-86D8AB257B33}" dt="2024-08-29T01:20:55.102" v="1906" actId="21"/>
          <ac:picMkLst>
            <pc:docMk/>
            <pc:sldMk cId="1081275770" sldId="256"/>
            <ac:picMk id="12" creationId="{A4747EEA-5285-1A9C-97A9-0C812A5A1CAE}"/>
          </ac:picMkLst>
        </pc:picChg>
        <pc:picChg chg="add del mod">
          <ac:chgData name="WALPOLE, Sam" userId="d0ccf4f3-36a9-4d07-9427-42001ac7439c" providerId="ADAL" clId="{66FAF851-3DE4-4DC5-9435-86D8AB257B33}" dt="2024-08-28T23:37:32.457" v="1021" actId="21"/>
          <ac:picMkLst>
            <pc:docMk/>
            <pc:sldMk cId="1081275770" sldId="256"/>
            <ac:picMk id="12" creationId="{A7510FE8-490A-D6B1-46C8-2E7D098760DD}"/>
          </ac:picMkLst>
        </pc:picChg>
        <pc:picChg chg="add del mod">
          <ac:chgData name="WALPOLE, Sam" userId="d0ccf4f3-36a9-4d07-9427-42001ac7439c" providerId="ADAL" clId="{66FAF851-3DE4-4DC5-9435-86D8AB257B33}" dt="2024-08-22T08:58:03.784" v="583" actId="21"/>
          <ac:picMkLst>
            <pc:docMk/>
            <pc:sldMk cId="1081275770" sldId="256"/>
            <ac:picMk id="12" creationId="{B16A4AE1-1354-6142-A7CD-D8F69DE237E9}"/>
          </ac:picMkLst>
        </pc:picChg>
        <pc:picChg chg="add del mod">
          <ac:chgData name="WALPOLE, Sam" userId="d0ccf4f3-36a9-4d07-9427-42001ac7439c" providerId="ADAL" clId="{66FAF851-3DE4-4DC5-9435-86D8AB257B33}" dt="2024-08-29T00:15:49.894" v="1539" actId="21"/>
          <ac:picMkLst>
            <pc:docMk/>
            <pc:sldMk cId="1081275770" sldId="256"/>
            <ac:picMk id="12" creationId="{FA1BC86E-8BC5-60EE-0EE6-10FC3411BF8B}"/>
          </ac:picMkLst>
        </pc:picChg>
        <pc:picChg chg="add del mod">
          <ac:chgData name="WALPOLE, Sam" userId="d0ccf4f3-36a9-4d07-9427-42001ac7439c" providerId="ADAL" clId="{66FAF851-3DE4-4DC5-9435-86D8AB257B33}" dt="2024-08-22T08:58:27.417" v="588" actId="21"/>
          <ac:picMkLst>
            <pc:docMk/>
            <pc:sldMk cId="1081275770" sldId="256"/>
            <ac:picMk id="14" creationId="{3DFD3D0E-08DF-7D64-3FEE-DE05083D4A82}"/>
          </ac:picMkLst>
        </pc:picChg>
        <pc:picChg chg="add del mod">
          <ac:chgData name="WALPOLE, Sam" userId="d0ccf4f3-36a9-4d07-9427-42001ac7439c" providerId="ADAL" clId="{66FAF851-3DE4-4DC5-9435-86D8AB257B33}" dt="2024-08-28T23:38:02.183" v="1226" actId="21"/>
          <ac:picMkLst>
            <pc:docMk/>
            <pc:sldMk cId="1081275770" sldId="256"/>
            <ac:picMk id="14" creationId="{D34802C8-B503-D809-F1E2-20333C51951F}"/>
          </ac:picMkLst>
        </pc:picChg>
        <pc:picChg chg="add del mod">
          <ac:chgData name="WALPOLE, Sam" userId="d0ccf4f3-36a9-4d07-9427-42001ac7439c" providerId="ADAL" clId="{66FAF851-3DE4-4DC5-9435-86D8AB257B33}" dt="2024-08-28T23:38:24.839" v="1248" actId="21"/>
          <ac:picMkLst>
            <pc:docMk/>
            <pc:sldMk cId="1081275770" sldId="256"/>
            <ac:picMk id="16" creationId="{2A3ED0D1-2827-A8AD-C162-E22FB3FA23F9}"/>
          </ac:picMkLst>
        </pc:picChg>
        <pc:picChg chg="add del mod">
          <ac:chgData name="WALPOLE, Sam" userId="d0ccf4f3-36a9-4d07-9427-42001ac7439c" providerId="ADAL" clId="{66FAF851-3DE4-4DC5-9435-86D8AB257B33}" dt="2024-08-28T23:38:47.786" v="1268" actId="21"/>
          <ac:picMkLst>
            <pc:docMk/>
            <pc:sldMk cId="1081275770" sldId="256"/>
            <ac:picMk id="18" creationId="{71E6C186-F9A0-FEC7-F71D-9DAC0CBE50A0}"/>
          </ac:picMkLst>
        </pc:picChg>
      </pc:sldChg>
      <pc:sldChg chg="addSp delSp modSp mod modNotes">
        <pc:chgData name="WALPOLE, Sam" userId="d0ccf4f3-36a9-4d07-9427-42001ac7439c" providerId="ADAL" clId="{66FAF851-3DE4-4DC5-9435-86D8AB257B33}" dt="2024-08-29T01:20:21.132" v="1809" actId="948"/>
        <pc:sldMkLst>
          <pc:docMk/>
          <pc:sldMk cId="1436647864" sldId="257"/>
        </pc:sldMkLst>
        <pc:spChg chg="add del mod">
          <ac:chgData name="WALPOLE, Sam" userId="d0ccf4f3-36a9-4d07-9427-42001ac7439c" providerId="ADAL" clId="{66FAF851-3DE4-4DC5-9435-86D8AB257B33}" dt="2024-08-13T05:07:50.288" v="41" actId="21"/>
          <ac:spMkLst>
            <pc:docMk/>
            <pc:sldMk cId="1436647864" sldId="257"/>
            <ac:spMk id="2" creationId="{25A13E0F-9E54-336A-8746-188A24787A9F}"/>
          </ac:spMkLst>
        </pc:spChg>
        <pc:spChg chg="add del mod">
          <ac:chgData name="WALPOLE, Sam" userId="d0ccf4f3-36a9-4d07-9427-42001ac7439c" providerId="ADAL" clId="{66FAF851-3DE4-4DC5-9435-86D8AB257B33}" dt="2024-08-13T05:07:54.829" v="42" actId="478"/>
          <ac:spMkLst>
            <pc:docMk/>
            <pc:sldMk cId="1436647864" sldId="257"/>
            <ac:spMk id="4" creationId="{30472F93-4C15-0F90-23F8-953F7A74863C}"/>
          </ac:spMkLst>
        </pc:spChg>
        <pc:spChg chg="add del mod">
          <ac:chgData name="WALPOLE, Sam" userId="d0ccf4f3-36a9-4d07-9427-42001ac7439c" providerId="ADAL" clId="{66FAF851-3DE4-4DC5-9435-86D8AB257B33}" dt="2024-08-22T08:55:30.640" v="285" actId="1036"/>
          <ac:spMkLst>
            <pc:docMk/>
            <pc:sldMk cId="1436647864" sldId="257"/>
            <ac:spMk id="5" creationId="{25A13E0F-9E54-336A-8746-188A24787A9F}"/>
          </ac:spMkLst>
        </pc:spChg>
        <pc:spChg chg="del">
          <ac:chgData name="WALPOLE, Sam" userId="d0ccf4f3-36a9-4d07-9427-42001ac7439c" providerId="ADAL" clId="{66FAF851-3DE4-4DC5-9435-86D8AB257B33}" dt="2024-08-09T05:11:01.008" v="7" actId="478"/>
          <ac:spMkLst>
            <pc:docMk/>
            <pc:sldMk cId="1436647864" sldId="257"/>
            <ac:spMk id="9" creationId="{F00E98B1-92B6-F01C-0BDE-BC87F5B99BCA}"/>
          </ac:spMkLst>
        </pc:spChg>
        <pc:picChg chg="add mod">
          <ac:chgData name="WALPOLE, Sam" userId="d0ccf4f3-36a9-4d07-9427-42001ac7439c" providerId="ADAL" clId="{66FAF851-3DE4-4DC5-9435-86D8AB257B33}" dt="2024-08-28T00:59:15.597" v="672"/>
          <ac:picMkLst>
            <pc:docMk/>
            <pc:sldMk cId="1436647864" sldId="257"/>
            <ac:picMk id="2" creationId="{C3A15FE5-F28A-4EF8-EA97-9C1C8D0B1235}"/>
          </ac:picMkLst>
        </pc:picChg>
        <pc:picChg chg="add del mod ord">
          <ac:chgData name="WALPOLE, Sam" userId="d0ccf4f3-36a9-4d07-9427-42001ac7439c" providerId="ADAL" clId="{66FAF851-3DE4-4DC5-9435-86D8AB257B33}" dt="2024-08-28T23:37:06.727" v="1018" actId="478"/>
          <ac:picMkLst>
            <pc:docMk/>
            <pc:sldMk cId="1436647864" sldId="257"/>
            <ac:picMk id="3" creationId="{5E33D0ED-43EE-FD32-AB65-A2EA32826B04}"/>
          </ac:picMkLst>
        </pc:picChg>
        <pc:picChg chg="add del mod ord">
          <ac:chgData name="WALPOLE, Sam" userId="d0ccf4f3-36a9-4d07-9427-42001ac7439c" providerId="ADAL" clId="{66FAF851-3DE4-4DC5-9435-86D8AB257B33}" dt="2024-08-29T00:12:56.932" v="1292" actId="478"/>
          <ac:picMkLst>
            <pc:docMk/>
            <pc:sldMk cId="1436647864" sldId="257"/>
            <ac:picMk id="3" creationId="{6DE908B8-34B7-19B9-C7CD-BC37FB40EDC1}"/>
          </ac:picMkLst>
        </pc:picChg>
        <pc:picChg chg="add del mod ord">
          <ac:chgData name="WALPOLE, Sam" userId="d0ccf4f3-36a9-4d07-9427-42001ac7439c" providerId="ADAL" clId="{66FAF851-3DE4-4DC5-9435-86D8AB257B33}" dt="2024-08-28T00:59:21.569" v="673" actId="478"/>
          <ac:picMkLst>
            <pc:docMk/>
            <pc:sldMk cId="1436647864" sldId="257"/>
            <ac:picMk id="3" creationId="{C27012EB-E2C6-18F1-A097-752360D6F6D9}"/>
          </ac:picMkLst>
        </pc:picChg>
        <pc:picChg chg="add del mod">
          <ac:chgData name="WALPOLE, Sam" userId="d0ccf4f3-36a9-4d07-9427-42001ac7439c" providerId="ADAL" clId="{66FAF851-3DE4-4DC5-9435-86D8AB257B33}" dt="2024-08-22T08:49:23.176" v="90" actId="478"/>
          <ac:picMkLst>
            <pc:docMk/>
            <pc:sldMk cId="1436647864" sldId="257"/>
            <ac:picMk id="3" creationId="{CC9FB06A-948A-B94D-EAB8-CAE015AAE4F0}"/>
          </ac:picMkLst>
        </pc:picChg>
        <pc:picChg chg="add mod ord">
          <ac:chgData name="WALPOLE, Sam" userId="d0ccf4f3-36a9-4d07-9427-42001ac7439c" providerId="ADAL" clId="{66FAF851-3DE4-4DC5-9435-86D8AB257B33}" dt="2024-08-29T01:19:34.425" v="1565" actId="962"/>
          <ac:picMkLst>
            <pc:docMk/>
            <pc:sldMk cId="1436647864" sldId="257"/>
            <ac:picMk id="3" creationId="{F056AE4E-1492-857C-2408-B85728FE20CD}"/>
          </ac:picMkLst>
        </pc:picChg>
        <pc:picChg chg="add del mod ord">
          <ac:chgData name="WALPOLE, Sam" userId="d0ccf4f3-36a9-4d07-9427-42001ac7439c" providerId="ADAL" clId="{66FAF851-3DE4-4DC5-9435-86D8AB257B33}" dt="2024-08-28T23:32:24.477" v="751" actId="478"/>
          <ac:picMkLst>
            <pc:docMk/>
            <pc:sldMk cId="1436647864" sldId="257"/>
            <ac:picMk id="4" creationId="{CC629093-324A-92DD-7E13-F6E79C90B398}"/>
          </ac:picMkLst>
        </pc:picChg>
        <pc:picChg chg="add mod">
          <ac:chgData name="WALPOLE, Sam" userId="d0ccf4f3-36a9-4d07-9427-42001ac7439c" providerId="ADAL" clId="{66FAF851-3DE4-4DC5-9435-86D8AB257B33}" dt="2024-08-22T08:50:01.494" v="194" actId="931"/>
          <ac:picMkLst>
            <pc:docMk/>
            <pc:sldMk cId="1436647864" sldId="257"/>
            <ac:picMk id="4" creationId="{FEAB7176-6EB7-AF02-3A48-1C357022A405}"/>
          </ac:picMkLst>
        </pc:picChg>
        <pc:picChg chg="add del mod ord">
          <ac:chgData name="WALPOLE, Sam" userId="d0ccf4f3-36a9-4d07-9427-42001ac7439c" providerId="ADAL" clId="{66FAF851-3DE4-4DC5-9435-86D8AB257B33}" dt="2024-08-29T01:18:59.459" v="1558" actId="478"/>
          <ac:picMkLst>
            <pc:docMk/>
            <pc:sldMk cId="1436647864" sldId="257"/>
            <ac:picMk id="6" creationId="{332F7C70-02F2-97A0-8927-976319C71580}"/>
          </ac:picMkLst>
        </pc:picChg>
        <pc:picChg chg="add del mod ord">
          <ac:chgData name="WALPOLE, Sam" userId="d0ccf4f3-36a9-4d07-9427-42001ac7439c" providerId="ADAL" clId="{66FAF851-3DE4-4DC5-9435-86D8AB257B33}" dt="2024-08-22T08:50:53.052" v="199" actId="478"/>
          <ac:picMkLst>
            <pc:docMk/>
            <pc:sldMk cId="1436647864" sldId="257"/>
            <ac:picMk id="6" creationId="{9B605F28-68B0-4736-B0B6-9405F3EBC097}"/>
          </ac:picMkLst>
        </pc:picChg>
        <pc:picChg chg="del">
          <ac:chgData name="WALPOLE, Sam" userId="d0ccf4f3-36a9-4d07-9427-42001ac7439c" providerId="ADAL" clId="{66FAF851-3DE4-4DC5-9435-86D8AB257B33}" dt="2024-08-09T05:10:36.226" v="0" actId="478"/>
          <ac:picMkLst>
            <pc:docMk/>
            <pc:sldMk cId="1436647864" sldId="257"/>
            <ac:picMk id="7" creationId="{420ED484-B933-7A19-3C35-06D9E84CE22A}"/>
          </ac:picMkLst>
        </pc:picChg>
        <pc:picChg chg="add mod">
          <ac:chgData name="WALPOLE, Sam" userId="d0ccf4f3-36a9-4d07-9427-42001ac7439c" providerId="ADAL" clId="{66FAF851-3DE4-4DC5-9435-86D8AB257B33}" dt="2024-08-13T05:09:39.611" v="89" actId="931"/>
          <ac:picMkLst>
            <pc:docMk/>
            <pc:sldMk cId="1436647864" sldId="257"/>
            <ac:picMk id="7" creationId="{7A286549-852D-4903-933C-0537201EDBEC}"/>
          </ac:picMkLst>
        </pc:picChg>
        <pc:picChg chg="add mod">
          <ac:chgData name="WALPOLE, Sam" userId="d0ccf4f3-36a9-4d07-9427-42001ac7439c" providerId="ADAL" clId="{66FAF851-3DE4-4DC5-9435-86D8AB257B33}" dt="2024-08-22T08:51:06.782" v="204" actId="931"/>
          <ac:picMkLst>
            <pc:docMk/>
            <pc:sldMk cId="1436647864" sldId="257"/>
            <ac:picMk id="8" creationId="{F55B55A0-1543-06DA-2F44-45C3EACFE70C}"/>
          </ac:picMkLst>
        </pc:picChg>
        <pc:picChg chg="add del mod ord">
          <ac:chgData name="WALPOLE, Sam" userId="d0ccf4f3-36a9-4d07-9427-42001ac7439c" providerId="ADAL" clId="{66FAF851-3DE4-4DC5-9435-86D8AB257B33}" dt="2024-08-22T08:55:07.040" v="272" actId="478"/>
          <ac:picMkLst>
            <pc:docMk/>
            <pc:sldMk cId="1436647864" sldId="257"/>
            <ac:picMk id="9" creationId="{0A10F6AA-EF1D-365C-50C8-3EC1662D49E7}"/>
          </ac:picMkLst>
        </pc:picChg>
        <pc:picChg chg="add del mod ord">
          <ac:chgData name="WALPOLE, Sam" userId="d0ccf4f3-36a9-4d07-9427-42001ac7439c" providerId="ADAL" clId="{66FAF851-3DE4-4DC5-9435-86D8AB257B33}" dt="2024-08-26T04:10:22.504" v="654" actId="478"/>
          <ac:picMkLst>
            <pc:docMk/>
            <pc:sldMk cId="1436647864" sldId="257"/>
            <ac:picMk id="10" creationId="{5AA9131D-24CE-D370-2476-6C994E39F134}"/>
          </ac:picMkLst>
        </pc:picChg>
        <pc:picChg chg="add del mod ord">
          <ac:chgData name="WALPOLE, Sam" userId="d0ccf4f3-36a9-4d07-9427-42001ac7439c" providerId="ADAL" clId="{66FAF851-3DE4-4DC5-9435-86D8AB257B33}" dt="2024-08-29T00:12:21.116" v="1287" actId="478"/>
          <ac:picMkLst>
            <pc:docMk/>
            <pc:sldMk cId="1436647864" sldId="257"/>
            <ac:picMk id="12" creationId="{A7510FE8-490A-D6B1-46C8-2E7D098760DD}"/>
          </ac:picMkLst>
        </pc:picChg>
      </pc:sldChg>
      <pc:sldChg chg="addSp delSp modSp add mod modNotes">
        <pc:chgData name="WALPOLE, Sam" userId="d0ccf4f3-36a9-4d07-9427-42001ac7439c" providerId="ADAL" clId="{66FAF851-3DE4-4DC5-9435-86D8AB257B33}" dt="2024-08-29T01:20:48.270" v="1902" actId="962"/>
        <pc:sldMkLst>
          <pc:docMk/>
          <pc:sldMk cId="76297996" sldId="258"/>
        </pc:sldMkLst>
        <pc:picChg chg="del">
          <ac:chgData name="WALPOLE, Sam" userId="d0ccf4f3-36a9-4d07-9427-42001ac7439c" providerId="ADAL" clId="{66FAF851-3DE4-4DC5-9435-86D8AB257B33}" dt="2024-08-29T01:19:41.280" v="1615" actId="478"/>
          <ac:picMkLst>
            <pc:docMk/>
            <pc:sldMk cId="76297996" sldId="258"/>
            <ac:picMk id="3" creationId="{F056AE4E-1492-857C-2408-B85728FE20CD}"/>
          </ac:picMkLst>
        </pc:picChg>
        <pc:picChg chg="add mod ord">
          <ac:chgData name="WALPOLE, Sam" userId="d0ccf4f3-36a9-4d07-9427-42001ac7439c" providerId="ADAL" clId="{66FAF851-3DE4-4DC5-9435-86D8AB257B33}" dt="2024-08-29T01:20:48.270" v="1902" actId="962"/>
          <ac:picMkLst>
            <pc:docMk/>
            <pc:sldMk cId="76297996" sldId="258"/>
            <ac:picMk id="6" creationId="{DB9441B5-672C-1A6B-F509-B2A705E4398B}"/>
          </ac:picMkLst>
        </pc:picChg>
      </pc:sldChg>
      <pc:sldChg chg="addSp delSp modSp add del mod modNotes">
        <pc:chgData name="WALPOLE, Sam" userId="d0ccf4f3-36a9-4d07-9427-42001ac7439c" providerId="ADAL" clId="{66FAF851-3DE4-4DC5-9435-86D8AB257B33}" dt="2024-08-28T23:37:11.597" v="1019" actId="47"/>
        <pc:sldMkLst>
          <pc:docMk/>
          <pc:sldMk cId="351758370" sldId="258"/>
        </pc:sldMkLst>
        <pc:picChg chg="del">
          <ac:chgData name="WALPOLE, Sam" userId="d0ccf4f3-36a9-4d07-9427-42001ac7439c" providerId="ADAL" clId="{66FAF851-3DE4-4DC5-9435-86D8AB257B33}" dt="2024-08-28T23:33:43.916" v="954" actId="478"/>
          <ac:picMkLst>
            <pc:docMk/>
            <pc:sldMk cId="351758370" sldId="258"/>
            <ac:picMk id="3" creationId="{5E33D0ED-43EE-FD32-AB65-A2EA32826B04}"/>
          </ac:picMkLst>
        </pc:picChg>
        <pc:picChg chg="add mod ord">
          <ac:chgData name="WALPOLE, Sam" userId="d0ccf4f3-36a9-4d07-9427-42001ac7439c" providerId="ADAL" clId="{66FAF851-3DE4-4DC5-9435-86D8AB257B33}" dt="2024-08-28T23:34:03.775" v="975" actId="962"/>
          <ac:picMkLst>
            <pc:docMk/>
            <pc:sldMk cId="351758370" sldId="258"/>
            <ac:picMk id="6" creationId="{3E5AB40C-9570-4CE3-FE5E-AF5411BE16E9}"/>
          </ac:picMkLst>
        </pc:picChg>
      </pc:sldChg>
      <pc:sldChg chg="delSp modSp add del mod modNotes">
        <pc:chgData name="WALPOLE, Sam" userId="d0ccf4f3-36a9-4d07-9427-42001ac7439c" providerId="ADAL" clId="{66FAF851-3DE4-4DC5-9435-86D8AB257B33}" dt="2024-08-22T08:56:02.236" v="292" actId="47"/>
        <pc:sldMkLst>
          <pc:docMk/>
          <pc:sldMk cId="536302266" sldId="258"/>
        </pc:sldMkLst>
        <pc:picChg chg="del mod">
          <ac:chgData name="WALPOLE, Sam" userId="d0ccf4f3-36a9-4d07-9427-42001ac7439c" providerId="ADAL" clId="{66FAF851-3DE4-4DC5-9435-86D8AB257B33}" dt="2024-08-22T08:56:00.721" v="291" actId="478"/>
          <ac:picMkLst>
            <pc:docMk/>
            <pc:sldMk cId="536302266" sldId="258"/>
            <ac:picMk id="9" creationId="{0A10F6AA-EF1D-365C-50C8-3EC1662D49E7}"/>
          </ac:picMkLst>
        </pc:picChg>
      </pc:sldChg>
      <pc:sldChg chg="addSp delSp modSp add del mod modNotes">
        <pc:chgData name="WALPOLE, Sam" userId="d0ccf4f3-36a9-4d07-9427-42001ac7439c" providerId="ADAL" clId="{66FAF851-3DE4-4DC5-9435-86D8AB257B33}" dt="2024-08-29T00:12:05.118" v="1284" actId="47"/>
        <pc:sldMkLst>
          <pc:docMk/>
          <pc:sldMk cId="1424856698" sldId="258"/>
        </pc:sldMkLst>
        <pc:picChg chg="del">
          <ac:chgData name="WALPOLE, Sam" userId="d0ccf4f3-36a9-4d07-9427-42001ac7439c" providerId="ADAL" clId="{66FAF851-3DE4-4DC5-9435-86D8AB257B33}" dt="2024-08-28T23:37:56.031" v="1222" actId="478"/>
          <ac:picMkLst>
            <pc:docMk/>
            <pc:sldMk cId="1424856698" sldId="258"/>
            <ac:picMk id="12" creationId="{A7510FE8-490A-D6B1-46C8-2E7D098760DD}"/>
          </ac:picMkLst>
        </pc:picChg>
        <pc:picChg chg="add mod ord">
          <ac:chgData name="WALPOLE, Sam" userId="d0ccf4f3-36a9-4d07-9427-42001ac7439c" providerId="ADAL" clId="{66FAF851-3DE4-4DC5-9435-86D8AB257B33}" dt="2024-08-28T23:38:16.378" v="1243" actId="962"/>
          <ac:picMkLst>
            <pc:docMk/>
            <pc:sldMk cId="1424856698" sldId="258"/>
            <ac:picMk id="14" creationId="{D34802C8-B503-D809-F1E2-20333C51951F}"/>
          </ac:picMkLst>
        </pc:picChg>
      </pc:sldChg>
      <pc:sldChg chg="addSp delSp modSp add del mod modNotes">
        <pc:chgData name="WALPOLE, Sam" userId="d0ccf4f3-36a9-4d07-9427-42001ac7439c" providerId="ADAL" clId="{66FAF851-3DE4-4DC5-9435-86D8AB257B33}" dt="2024-08-28T23:32:02.601" v="746" actId="47"/>
        <pc:sldMkLst>
          <pc:docMk/>
          <pc:sldMk cId="1845746436" sldId="258"/>
        </pc:sldMkLst>
        <pc:spChg chg="add del">
          <ac:chgData name="WALPOLE, Sam" userId="d0ccf4f3-36a9-4d07-9427-42001ac7439c" providerId="ADAL" clId="{66FAF851-3DE4-4DC5-9435-86D8AB257B33}" dt="2024-08-28T01:00:09.631" v="692" actId="931"/>
          <ac:spMkLst>
            <pc:docMk/>
            <pc:sldMk cId="1845746436" sldId="258"/>
            <ac:spMk id="5" creationId="{25A13E0F-9E54-336A-8746-188A24787A9F}"/>
          </ac:spMkLst>
        </pc:spChg>
        <pc:spChg chg="add del mod">
          <ac:chgData name="WALPOLE, Sam" userId="d0ccf4f3-36a9-4d07-9427-42001ac7439c" providerId="ADAL" clId="{66FAF851-3DE4-4DC5-9435-86D8AB257B33}" dt="2024-08-22T08:57:33.812" v="493" actId="478"/>
          <ac:spMkLst>
            <pc:docMk/>
            <pc:sldMk cId="1845746436" sldId="258"/>
            <ac:spMk id="6" creationId="{CE430362-77E5-6D3B-C7DB-7A0C3345E06E}"/>
          </ac:spMkLst>
        </pc:spChg>
        <pc:picChg chg="add mod">
          <ac:chgData name="WALPOLE, Sam" userId="d0ccf4f3-36a9-4d07-9427-42001ac7439c" providerId="ADAL" clId="{66FAF851-3DE4-4DC5-9435-86D8AB257B33}" dt="2024-08-28T01:00:09.631" v="692" actId="931"/>
          <ac:picMkLst>
            <pc:docMk/>
            <pc:sldMk cId="1845746436" sldId="258"/>
            <ac:picMk id="3" creationId="{658980B0-166D-B9BB-E231-6A49A958CB88}"/>
          </ac:picMkLst>
        </pc:picChg>
        <pc:picChg chg="add del mod">
          <ac:chgData name="WALPOLE, Sam" userId="d0ccf4f3-36a9-4d07-9427-42001ac7439c" providerId="ADAL" clId="{66FAF851-3DE4-4DC5-9435-86D8AB257B33}" dt="2024-08-22T08:57:34.403" v="494" actId="931"/>
          <ac:picMkLst>
            <pc:docMk/>
            <pc:sldMk cId="1845746436" sldId="258"/>
            <ac:picMk id="3" creationId="{B8D8B7C7-7CD8-5904-41F6-05E7A7382EF7}"/>
          </ac:picMkLst>
        </pc:picChg>
        <pc:picChg chg="add mod ord">
          <ac:chgData name="WALPOLE, Sam" userId="d0ccf4f3-36a9-4d07-9427-42001ac7439c" providerId="ADAL" clId="{66FAF851-3DE4-4DC5-9435-86D8AB257B33}" dt="2024-08-28T01:01:04.855" v="721" actId="962"/>
          <ac:picMkLst>
            <pc:docMk/>
            <pc:sldMk cId="1845746436" sldId="258"/>
            <ac:picMk id="6" creationId="{FD9BB14C-9E1F-5EC7-4E6F-D7D50F0C7F6E}"/>
          </ac:picMkLst>
        </pc:picChg>
        <pc:picChg chg="add del mod ord">
          <ac:chgData name="WALPOLE, Sam" userId="d0ccf4f3-36a9-4d07-9427-42001ac7439c" providerId="ADAL" clId="{66FAF851-3DE4-4DC5-9435-86D8AB257B33}" dt="2024-08-28T00:59:56.202" v="688" actId="478"/>
          <ac:picMkLst>
            <pc:docMk/>
            <pc:sldMk cId="1845746436" sldId="258"/>
            <ac:picMk id="7" creationId="{3DC5BAEB-D3CF-E9CF-5080-3F837AF4E0E4}"/>
          </ac:picMkLst>
        </pc:picChg>
        <pc:picChg chg="del">
          <ac:chgData name="WALPOLE, Sam" userId="d0ccf4f3-36a9-4d07-9427-42001ac7439c" providerId="ADAL" clId="{66FAF851-3DE4-4DC5-9435-86D8AB257B33}" dt="2024-08-22T08:56:16.755" v="490" actId="478"/>
          <ac:picMkLst>
            <pc:docMk/>
            <pc:sldMk cId="1845746436" sldId="258"/>
            <ac:picMk id="10" creationId="{5AA9131D-24CE-D370-2476-6C994E39F134}"/>
          </ac:picMkLst>
        </pc:picChg>
      </pc:sldChg>
      <pc:sldChg chg="addSp delSp modSp add del mod modNotes">
        <pc:chgData name="WALPOLE, Sam" userId="d0ccf4f3-36a9-4d07-9427-42001ac7439c" providerId="ADAL" clId="{66FAF851-3DE4-4DC5-9435-86D8AB257B33}" dt="2024-08-29T01:18:56.404" v="1555" actId="47"/>
        <pc:sldMkLst>
          <pc:docMk/>
          <pc:sldMk cId="2588939539" sldId="258"/>
        </pc:sldMkLst>
        <pc:picChg chg="del">
          <ac:chgData name="WALPOLE, Sam" userId="d0ccf4f3-36a9-4d07-9427-42001ac7439c" providerId="ADAL" clId="{66FAF851-3DE4-4DC5-9435-86D8AB257B33}" dt="2024-08-29T00:15:04.456" v="1495" actId="478"/>
          <ac:picMkLst>
            <pc:docMk/>
            <pc:sldMk cId="2588939539" sldId="258"/>
            <ac:picMk id="6" creationId="{332F7C70-02F2-97A0-8927-976319C71580}"/>
          </ac:picMkLst>
        </pc:picChg>
        <pc:picChg chg="add mod ord">
          <ac:chgData name="WALPOLE, Sam" userId="d0ccf4f3-36a9-4d07-9427-42001ac7439c" providerId="ADAL" clId="{66FAF851-3DE4-4DC5-9435-86D8AB257B33}" dt="2024-08-29T00:15:25.079" v="1516" actId="962"/>
          <ac:picMkLst>
            <pc:docMk/>
            <pc:sldMk cId="2588939539" sldId="258"/>
            <ac:picMk id="8" creationId="{05FB3BA3-E34C-3130-9C61-057E6900D85C}"/>
          </ac:picMkLst>
        </pc:picChg>
      </pc:sldChg>
      <pc:sldChg chg="addSp delSp modSp del mod ord modNotes">
        <pc:chgData name="WALPOLE, Sam" userId="d0ccf4f3-36a9-4d07-9427-42001ac7439c" providerId="ADAL" clId="{66FAF851-3DE4-4DC5-9435-86D8AB257B33}" dt="2024-08-22T08:52:21.702" v="216" actId="47"/>
        <pc:sldMkLst>
          <pc:docMk/>
          <pc:sldMk cId="3314015330" sldId="258"/>
        </pc:sldMkLst>
        <pc:spChg chg="add mod">
          <ac:chgData name="WALPOLE, Sam" userId="d0ccf4f3-36a9-4d07-9427-42001ac7439c" providerId="ADAL" clId="{66FAF851-3DE4-4DC5-9435-86D8AB257B33}" dt="2024-08-13T05:08:21.405" v="79"/>
          <ac:spMkLst>
            <pc:docMk/>
            <pc:sldMk cId="3314015330" sldId="258"/>
            <ac:spMk id="2" creationId="{670DD643-4469-978E-2773-F4E8EF817308}"/>
          </ac:spMkLst>
        </pc:spChg>
        <pc:spChg chg="add del mod">
          <ac:chgData name="WALPOLE, Sam" userId="d0ccf4f3-36a9-4d07-9427-42001ac7439c" providerId="ADAL" clId="{66FAF851-3DE4-4DC5-9435-86D8AB257B33}" dt="2024-08-13T05:08:20.688" v="78" actId="478"/>
          <ac:spMkLst>
            <pc:docMk/>
            <pc:sldMk cId="3314015330" sldId="258"/>
            <ac:spMk id="5" creationId="{093E6147-BB27-FDA8-3474-083932F05EBB}"/>
          </ac:spMkLst>
        </pc:spChg>
        <pc:spChg chg="del">
          <ac:chgData name="WALPOLE, Sam" userId="d0ccf4f3-36a9-4d07-9427-42001ac7439c" providerId="ADAL" clId="{66FAF851-3DE4-4DC5-9435-86D8AB257B33}" dt="2024-08-09T05:10:43.319" v="2" actId="478"/>
          <ac:spMkLst>
            <pc:docMk/>
            <pc:sldMk cId="3314015330" sldId="258"/>
            <ac:spMk id="9" creationId="{F00E98B1-92B6-F01C-0BDE-BC87F5B99BCA}"/>
          </ac:spMkLst>
        </pc:spChg>
        <pc:picChg chg="del">
          <ac:chgData name="WALPOLE, Sam" userId="d0ccf4f3-36a9-4d07-9427-42001ac7439c" providerId="ADAL" clId="{66FAF851-3DE4-4DC5-9435-86D8AB257B33}" dt="2024-08-09T05:10:42.740" v="1" actId="478"/>
          <ac:picMkLst>
            <pc:docMk/>
            <pc:sldMk cId="3314015330" sldId="258"/>
            <ac:picMk id="3" creationId="{20A68139-1E8A-670E-1553-DAC00D1F1568}"/>
          </ac:picMkLst>
        </pc:picChg>
        <pc:picChg chg="add del mod">
          <ac:chgData name="WALPOLE, Sam" userId="d0ccf4f3-36a9-4d07-9427-42001ac7439c" providerId="ADAL" clId="{66FAF851-3DE4-4DC5-9435-86D8AB257B33}" dt="2024-08-22T08:49:41.907" v="190" actId="478"/>
          <ac:picMkLst>
            <pc:docMk/>
            <pc:sldMk cId="3314015330" sldId="258"/>
            <ac:picMk id="4" creationId="{5B3F08F7-D598-8682-30B4-09DEEBCCD194}"/>
          </ac:picMkLst>
        </pc:picChg>
      </pc:sldChg>
      <pc:sldChg chg="addSp delSp modSp add del mod modNotes">
        <pc:chgData name="WALPOLE, Sam" userId="d0ccf4f3-36a9-4d07-9427-42001ac7439c" providerId="ADAL" clId="{66FAF851-3DE4-4DC5-9435-86D8AB257B33}" dt="2024-08-28T23:32:03.828" v="748" actId="47"/>
        <pc:sldMkLst>
          <pc:docMk/>
          <pc:sldMk cId="1302943808" sldId="259"/>
        </pc:sldMkLst>
        <pc:picChg chg="add mod ord">
          <ac:chgData name="WALPOLE, Sam" userId="d0ccf4f3-36a9-4d07-9427-42001ac7439c" providerId="ADAL" clId="{66FAF851-3DE4-4DC5-9435-86D8AB257B33}" dt="2024-08-28T01:01:11.289" v="733" actId="962"/>
          <ac:picMkLst>
            <pc:docMk/>
            <pc:sldMk cId="1302943808" sldId="259"/>
            <ac:picMk id="8" creationId="{44D45AAB-E0B3-F9CB-F1A5-431B5F3D1A1F}"/>
          </ac:picMkLst>
        </pc:picChg>
        <pc:picChg chg="del">
          <ac:chgData name="WALPOLE, Sam" userId="d0ccf4f3-36a9-4d07-9427-42001ac7439c" providerId="ADAL" clId="{66FAF851-3DE4-4DC5-9435-86D8AB257B33}" dt="2024-08-22T08:56:14.652" v="489" actId="478"/>
          <ac:picMkLst>
            <pc:docMk/>
            <pc:sldMk cId="1302943808" sldId="259"/>
            <ac:picMk id="10" creationId="{5AA9131D-24CE-D370-2476-6C994E39F134}"/>
          </ac:picMkLst>
        </pc:picChg>
        <pc:picChg chg="add del mod ord">
          <ac:chgData name="WALPOLE, Sam" userId="d0ccf4f3-36a9-4d07-9427-42001ac7439c" providerId="ADAL" clId="{66FAF851-3DE4-4DC5-9435-86D8AB257B33}" dt="2024-08-28T00:59:58.090" v="689" actId="478"/>
          <ac:picMkLst>
            <pc:docMk/>
            <pc:sldMk cId="1302943808" sldId="259"/>
            <ac:picMk id="12" creationId="{B16A4AE1-1354-6142-A7CD-D8F69DE237E9}"/>
          </ac:picMkLst>
        </pc:picChg>
      </pc:sldChg>
      <pc:sldChg chg="addSp delSp modSp add del mod modNotes">
        <pc:chgData name="WALPOLE, Sam" userId="d0ccf4f3-36a9-4d07-9427-42001ac7439c" providerId="ADAL" clId="{66FAF851-3DE4-4DC5-9435-86D8AB257B33}" dt="2024-08-29T01:18:57.394" v="1556" actId="47"/>
        <pc:sldMkLst>
          <pc:docMk/>
          <pc:sldMk cId="1305606892" sldId="259"/>
        </pc:sldMkLst>
        <pc:picChg chg="del">
          <ac:chgData name="WALPOLE, Sam" userId="d0ccf4f3-36a9-4d07-9427-42001ac7439c" providerId="ADAL" clId="{66FAF851-3DE4-4DC5-9435-86D8AB257B33}" dt="2024-08-29T00:15:05.349" v="1496" actId="478"/>
          <ac:picMkLst>
            <pc:docMk/>
            <pc:sldMk cId="1305606892" sldId="259"/>
            <ac:picMk id="6" creationId="{332F7C70-02F2-97A0-8927-976319C71580}"/>
          </ac:picMkLst>
        </pc:picChg>
        <pc:picChg chg="add mod ord">
          <ac:chgData name="WALPOLE, Sam" userId="d0ccf4f3-36a9-4d07-9427-42001ac7439c" providerId="ADAL" clId="{66FAF851-3DE4-4DC5-9435-86D8AB257B33}" dt="2024-08-29T00:15:43.261" v="1535" actId="962"/>
          <ac:picMkLst>
            <pc:docMk/>
            <pc:sldMk cId="1305606892" sldId="259"/>
            <ac:picMk id="10" creationId="{B3144D32-99CF-28F8-4801-D44530B7CC87}"/>
          </ac:picMkLst>
        </pc:picChg>
      </pc:sldChg>
      <pc:sldChg chg="addSp delSp modSp add mod modNotes">
        <pc:chgData name="WALPOLE, Sam" userId="d0ccf4f3-36a9-4d07-9427-42001ac7439c" providerId="ADAL" clId="{66FAF851-3DE4-4DC5-9435-86D8AB257B33}" dt="2024-08-29T01:22:06.493" v="1922" actId="167"/>
        <pc:sldMkLst>
          <pc:docMk/>
          <pc:sldMk cId="2597203918" sldId="259"/>
        </pc:sldMkLst>
        <pc:picChg chg="del">
          <ac:chgData name="WALPOLE, Sam" userId="d0ccf4f3-36a9-4d07-9427-42001ac7439c" providerId="ADAL" clId="{66FAF851-3DE4-4DC5-9435-86D8AB257B33}" dt="2024-08-29T01:20:11.553" v="1771" actId="478"/>
          <ac:picMkLst>
            <pc:docMk/>
            <pc:sldMk cId="2597203918" sldId="259"/>
            <ac:picMk id="6" creationId="{DB9441B5-672C-1A6B-F509-B2A705E4398B}"/>
          </ac:picMkLst>
        </pc:picChg>
        <pc:picChg chg="add mod ord">
          <ac:chgData name="WALPOLE, Sam" userId="d0ccf4f3-36a9-4d07-9427-42001ac7439c" providerId="ADAL" clId="{66FAF851-3DE4-4DC5-9435-86D8AB257B33}" dt="2024-08-29T01:22:06.493" v="1922" actId="167"/>
          <ac:picMkLst>
            <pc:docMk/>
            <pc:sldMk cId="2597203918" sldId="259"/>
            <ac:picMk id="10" creationId="{CECE4398-B895-4B05-0710-73EB27E0FF0C}"/>
          </ac:picMkLst>
        </pc:picChg>
      </pc:sldChg>
      <pc:sldChg chg="addSp delSp modSp add del mod modNotes">
        <pc:chgData name="WALPOLE, Sam" userId="d0ccf4f3-36a9-4d07-9427-42001ac7439c" providerId="ADAL" clId="{66FAF851-3DE4-4DC5-9435-86D8AB257B33}" dt="2024-08-28T23:37:11.597" v="1019" actId="47"/>
        <pc:sldMkLst>
          <pc:docMk/>
          <pc:sldMk cId="3679739057" sldId="259"/>
        </pc:sldMkLst>
        <pc:picChg chg="del">
          <ac:chgData name="WALPOLE, Sam" userId="d0ccf4f3-36a9-4d07-9427-42001ac7439c" providerId="ADAL" clId="{66FAF851-3DE4-4DC5-9435-86D8AB257B33}" dt="2024-08-28T23:34:07.099" v="976" actId="478"/>
          <ac:picMkLst>
            <pc:docMk/>
            <pc:sldMk cId="3679739057" sldId="259"/>
            <ac:picMk id="3" creationId="{5E33D0ED-43EE-FD32-AB65-A2EA32826B04}"/>
          </ac:picMkLst>
        </pc:picChg>
        <pc:picChg chg="add mod ord">
          <ac:chgData name="WALPOLE, Sam" userId="d0ccf4f3-36a9-4d07-9427-42001ac7439c" providerId="ADAL" clId="{66FAF851-3DE4-4DC5-9435-86D8AB257B33}" dt="2024-08-28T23:34:34.370" v="995" actId="962"/>
          <ac:picMkLst>
            <pc:docMk/>
            <pc:sldMk cId="3679739057" sldId="259"/>
            <ac:picMk id="8" creationId="{191E8475-D166-BFC3-DBF3-6FF31532D6EC}"/>
          </ac:picMkLst>
        </pc:picChg>
      </pc:sldChg>
      <pc:sldChg chg="addSp delSp modSp del mod modNotes">
        <pc:chgData name="WALPOLE, Sam" userId="d0ccf4f3-36a9-4d07-9427-42001ac7439c" providerId="ADAL" clId="{66FAF851-3DE4-4DC5-9435-86D8AB257B33}" dt="2024-08-22T08:52:24.476" v="217" actId="47"/>
        <pc:sldMkLst>
          <pc:docMk/>
          <pc:sldMk cId="3688378983" sldId="259"/>
        </pc:sldMkLst>
        <pc:spChg chg="add mod">
          <ac:chgData name="WALPOLE, Sam" userId="d0ccf4f3-36a9-4d07-9427-42001ac7439c" providerId="ADAL" clId="{66FAF851-3DE4-4DC5-9435-86D8AB257B33}" dt="2024-08-13T05:08:25.580" v="81"/>
          <ac:spMkLst>
            <pc:docMk/>
            <pc:sldMk cId="3688378983" sldId="259"/>
            <ac:spMk id="2" creationId="{3F6BFC62-A5A3-1D2A-BE0F-5DB745B55E86}"/>
          </ac:spMkLst>
        </pc:spChg>
        <pc:spChg chg="add del mod">
          <ac:chgData name="WALPOLE, Sam" userId="d0ccf4f3-36a9-4d07-9427-42001ac7439c" providerId="ADAL" clId="{66FAF851-3DE4-4DC5-9435-86D8AB257B33}" dt="2024-08-13T05:08:24.757" v="80" actId="478"/>
          <ac:spMkLst>
            <pc:docMk/>
            <pc:sldMk cId="3688378983" sldId="259"/>
            <ac:spMk id="5" creationId="{BE9D54BB-097E-BF76-A19A-9811E1675EA4}"/>
          </ac:spMkLst>
        </pc:spChg>
        <pc:spChg chg="del">
          <ac:chgData name="WALPOLE, Sam" userId="d0ccf4f3-36a9-4d07-9427-42001ac7439c" providerId="ADAL" clId="{66FAF851-3DE4-4DC5-9435-86D8AB257B33}" dt="2024-08-09T05:10:47.954" v="4" actId="478"/>
          <ac:spMkLst>
            <pc:docMk/>
            <pc:sldMk cId="3688378983" sldId="259"/>
            <ac:spMk id="9" creationId="{F00E98B1-92B6-F01C-0BDE-BC87F5B99BCA}"/>
          </ac:spMkLst>
        </pc:spChg>
        <pc:picChg chg="del">
          <ac:chgData name="WALPOLE, Sam" userId="d0ccf4f3-36a9-4d07-9427-42001ac7439c" providerId="ADAL" clId="{66FAF851-3DE4-4DC5-9435-86D8AB257B33}" dt="2024-08-09T05:10:46.411" v="3" actId="478"/>
          <ac:picMkLst>
            <pc:docMk/>
            <pc:sldMk cId="3688378983" sldId="259"/>
            <ac:picMk id="3" creationId="{23F1E651-A684-C8E2-496F-52449ADFFFBC}"/>
          </ac:picMkLst>
        </pc:picChg>
        <pc:picChg chg="add del mod">
          <ac:chgData name="WALPOLE, Sam" userId="d0ccf4f3-36a9-4d07-9427-42001ac7439c" providerId="ADAL" clId="{66FAF851-3DE4-4DC5-9435-86D8AB257B33}" dt="2024-08-22T08:49:45.019" v="191" actId="478"/>
          <ac:picMkLst>
            <pc:docMk/>
            <pc:sldMk cId="3688378983" sldId="259"/>
            <ac:picMk id="4" creationId="{EFBAA970-CAE5-2416-83C6-29106B692778}"/>
          </ac:picMkLst>
        </pc:picChg>
      </pc:sldChg>
      <pc:sldChg chg="addSp delSp modSp add del mod modNotes">
        <pc:chgData name="WALPOLE, Sam" userId="d0ccf4f3-36a9-4d07-9427-42001ac7439c" providerId="ADAL" clId="{66FAF851-3DE4-4DC5-9435-86D8AB257B33}" dt="2024-08-29T00:12:05.995" v="1285" actId="47"/>
        <pc:sldMkLst>
          <pc:docMk/>
          <pc:sldMk cId="3982795195" sldId="259"/>
        </pc:sldMkLst>
        <pc:picChg chg="del">
          <ac:chgData name="WALPOLE, Sam" userId="d0ccf4f3-36a9-4d07-9427-42001ac7439c" providerId="ADAL" clId="{66FAF851-3DE4-4DC5-9435-86D8AB257B33}" dt="2024-08-28T23:38:19.127" v="1244" actId="478"/>
          <ac:picMkLst>
            <pc:docMk/>
            <pc:sldMk cId="3982795195" sldId="259"/>
            <ac:picMk id="12" creationId="{A7510FE8-490A-D6B1-46C8-2E7D098760DD}"/>
          </ac:picMkLst>
        </pc:picChg>
        <pc:picChg chg="add mod ord">
          <ac:chgData name="WALPOLE, Sam" userId="d0ccf4f3-36a9-4d07-9427-42001ac7439c" providerId="ADAL" clId="{66FAF851-3DE4-4DC5-9435-86D8AB257B33}" dt="2024-08-28T23:38:38.844" v="1263" actId="962"/>
          <ac:picMkLst>
            <pc:docMk/>
            <pc:sldMk cId="3982795195" sldId="259"/>
            <ac:picMk id="16" creationId="{2A3ED0D1-2827-A8AD-C162-E22FB3FA23F9}"/>
          </ac:picMkLst>
        </pc:picChg>
      </pc:sldChg>
      <pc:sldChg chg="addSp delSp modSp add del mod modNotes">
        <pc:chgData name="WALPOLE, Sam" userId="d0ccf4f3-36a9-4d07-9427-42001ac7439c" providerId="ADAL" clId="{66FAF851-3DE4-4DC5-9435-86D8AB257B33}" dt="2024-08-28T23:37:11.597" v="1019" actId="47"/>
        <pc:sldMkLst>
          <pc:docMk/>
          <pc:sldMk cId="543219415" sldId="260"/>
        </pc:sldMkLst>
        <pc:picChg chg="del">
          <ac:chgData name="WALPOLE, Sam" userId="d0ccf4f3-36a9-4d07-9427-42001ac7439c" providerId="ADAL" clId="{66FAF851-3DE4-4DC5-9435-86D8AB257B33}" dt="2024-08-28T23:34:38.375" v="996" actId="478"/>
          <ac:picMkLst>
            <pc:docMk/>
            <pc:sldMk cId="543219415" sldId="260"/>
            <ac:picMk id="3" creationId="{5E33D0ED-43EE-FD32-AB65-A2EA32826B04}"/>
          </ac:picMkLst>
        </pc:picChg>
        <pc:picChg chg="add mod ord">
          <ac:chgData name="WALPOLE, Sam" userId="d0ccf4f3-36a9-4d07-9427-42001ac7439c" providerId="ADAL" clId="{66FAF851-3DE4-4DC5-9435-86D8AB257B33}" dt="2024-08-28T23:35:00.435" v="1015" actId="962"/>
          <ac:picMkLst>
            <pc:docMk/>
            <pc:sldMk cId="543219415" sldId="260"/>
            <ac:picMk id="10" creationId="{5D95E3A0-1D94-3789-4E78-25D103C1083A}"/>
          </ac:picMkLst>
        </pc:picChg>
      </pc:sldChg>
      <pc:sldChg chg="addSp delSp modSp add del mod modNotes">
        <pc:chgData name="WALPOLE, Sam" userId="d0ccf4f3-36a9-4d07-9427-42001ac7439c" providerId="ADAL" clId="{66FAF851-3DE4-4DC5-9435-86D8AB257B33}" dt="2024-08-28T23:32:03.354" v="747" actId="47"/>
        <pc:sldMkLst>
          <pc:docMk/>
          <pc:sldMk cId="544130130" sldId="260"/>
        </pc:sldMkLst>
        <pc:picChg chg="del">
          <ac:chgData name="WALPOLE, Sam" userId="d0ccf4f3-36a9-4d07-9427-42001ac7439c" providerId="ADAL" clId="{66FAF851-3DE4-4DC5-9435-86D8AB257B33}" dt="2024-08-22T08:56:12.374" v="488" actId="478"/>
          <ac:picMkLst>
            <pc:docMk/>
            <pc:sldMk cId="544130130" sldId="260"/>
            <ac:picMk id="10" creationId="{5AA9131D-24CE-D370-2476-6C994E39F134}"/>
          </ac:picMkLst>
        </pc:picChg>
        <pc:picChg chg="add mod ord">
          <ac:chgData name="WALPOLE, Sam" userId="d0ccf4f3-36a9-4d07-9427-42001ac7439c" providerId="ADAL" clId="{66FAF851-3DE4-4DC5-9435-86D8AB257B33}" dt="2024-08-28T01:01:17.179" v="745" actId="962"/>
          <ac:picMkLst>
            <pc:docMk/>
            <pc:sldMk cId="544130130" sldId="260"/>
            <ac:picMk id="10" creationId="{DAAADEC8-5977-803D-72FE-FAA58E7C6DBD}"/>
          </ac:picMkLst>
        </pc:picChg>
        <pc:picChg chg="add del mod ord">
          <ac:chgData name="WALPOLE, Sam" userId="d0ccf4f3-36a9-4d07-9427-42001ac7439c" providerId="ADAL" clId="{66FAF851-3DE4-4DC5-9435-86D8AB257B33}" dt="2024-08-28T01:00:00.084" v="690" actId="478"/>
          <ac:picMkLst>
            <pc:docMk/>
            <pc:sldMk cId="544130130" sldId="260"/>
            <ac:picMk id="14" creationId="{3DFD3D0E-08DF-7D64-3FEE-DE05083D4A82}"/>
          </ac:picMkLst>
        </pc:picChg>
      </pc:sldChg>
      <pc:sldChg chg="addSp delSp modSp del mod modNotes">
        <pc:chgData name="WALPOLE, Sam" userId="d0ccf4f3-36a9-4d07-9427-42001ac7439c" providerId="ADAL" clId="{66FAF851-3DE4-4DC5-9435-86D8AB257B33}" dt="2024-08-22T08:52:25.778" v="218" actId="47"/>
        <pc:sldMkLst>
          <pc:docMk/>
          <pc:sldMk cId="1127763231" sldId="260"/>
        </pc:sldMkLst>
        <pc:spChg chg="add mod">
          <ac:chgData name="WALPOLE, Sam" userId="d0ccf4f3-36a9-4d07-9427-42001ac7439c" providerId="ADAL" clId="{66FAF851-3DE4-4DC5-9435-86D8AB257B33}" dt="2024-08-13T05:08:31.856" v="83"/>
          <ac:spMkLst>
            <pc:docMk/>
            <pc:sldMk cId="1127763231" sldId="260"/>
            <ac:spMk id="2" creationId="{11CE42F2-A5FC-A8C2-A0A4-79EFEA790A16}"/>
          </ac:spMkLst>
        </pc:spChg>
        <pc:spChg chg="add del mod">
          <ac:chgData name="WALPOLE, Sam" userId="d0ccf4f3-36a9-4d07-9427-42001ac7439c" providerId="ADAL" clId="{66FAF851-3DE4-4DC5-9435-86D8AB257B33}" dt="2024-08-13T05:08:30.988" v="82" actId="478"/>
          <ac:spMkLst>
            <pc:docMk/>
            <pc:sldMk cId="1127763231" sldId="260"/>
            <ac:spMk id="5" creationId="{D4A4ECA4-16A6-1DAA-A80C-3580D6B57DDA}"/>
          </ac:spMkLst>
        </pc:spChg>
        <pc:spChg chg="del">
          <ac:chgData name="WALPOLE, Sam" userId="d0ccf4f3-36a9-4d07-9427-42001ac7439c" providerId="ADAL" clId="{66FAF851-3DE4-4DC5-9435-86D8AB257B33}" dt="2024-08-09T05:10:53.047" v="6" actId="478"/>
          <ac:spMkLst>
            <pc:docMk/>
            <pc:sldMk cId="1127763231" sldId="260"/>
            <ac:spMk id="9" creationId="{F00E98B1-92B6-F01C-0BDE-BC87F5B99BCA}"/>
          </ac:spMkLst>
        </pc:spChg>
        <pc:picChg chg="del">
          <ac:chgData name="WALPOLE, Sam" userId="d0ccf4f3-36a9-4d07-9427-42001ac7439c" providerId="ADAL" clId="{66FAF851-3DE4-4DC5-9435-86D8AB257B33}" dt="2024-08-09T05:10:51.061" v="5" actId="478"/>
          <ac:picMkLst>
            <pc:docMk/>
            <pc:sldMk cId="1127763231" sldId="260"/>
            <ac:picMk id="3" creationId="{6274E5BE-1AE0-5B35-B17B-8CA8DE83CBB6}"/>
          </ac:picMkLst>
        </pc:picChg>
        <pc:picChg chg="add del mod">
          <ac:chgData name="WALPOLE, Sam" userId="d0ccf4f3-36a9-4d07-9427-42001ac7439c" providerId="ADAL" clId="{66FAF851-3DE4-4DC5-9435-86D8AB257B33}" dt="2024-08-22T08:49:47.018" v="192" actId="478"/>
          <ac:picMkLst>
            <pc:docMk/>
            <pc:sldMk cId="1127763231" sldId="260"/>
            <ac:picMk id="4" creationId="{FB05AFC3-2C7B-2FD0-7783-C26A223E7B8A}"/>
          </ac:picMkLst>
        </pc:picChg>
      </pc:sldChg>
      <pc:sldChg chg="addSp delSp modSp add del mod modNotes">
        <pc:chgData name="WALPOLE, Sam" userId="d0ccf4f3-36a9-4d07-9427-42001ac7439c" providerId="ADAL" clId="{66FAF851-3DE4-4DC5-9435-86D8AB257B33}" dt="2024-08-29T01:18:58.167" v="1557" actId="47"/>
        <pc:sldMkLst>
          <pc:docMk/>
          <pc:sldMk cId="1280269378" sldId="260"/>
        </pc:sldMkLst>
        <pc:picChg chg="del">
          <ac:chgData name="WALPOLE, Sam" userId="d0ccf4f3-36a9-4d07-9427-42001ac7439c" providerId="ADAL" clId="{66FAF851-3DE4-4DC5-9435-86D8AB257B33}" dt="2024-08-29T00:15:06.627" v="1497" actId="478"/>
          <ac:picMkLst>
            <pc:docMk/>
            <pc:sldMk cId="1280269378" sldId="260"/>
            <ac:picMk id="6" creationId="{332F7C70-02F2-97A0-8927-976319C71580}"/>
          </ac:picMkLst>
        </pc:picChg>
        <pc:picChg chg="add mod ord">
          <ac:chgData name="WALPOLE, Sam" userId="d0ccf4f3-36a9-4d07-9427-42001ac7439c" providerId="ADAL" clId="{66FAF851-3DE4-4DC5-9435-86D8AB257B33}" dt="2024-08-29T00:16:06.009" v="1554" actId="962"/>
          <ac:picMkLst>
            <pc:docMk/>
            <pc:sldMk cId="1280269378" sldId="260"/>
            <ac:picMk id="12" creationId="{FA1BC86E-8BC5-60EE-0EE6-10FC3411BF8B}"/>
          </ac:picMkLst>
        </pc:picChg>
      </pc:sldChg>
      <pc:sldChg chg="addSp delSp modSp add del mod modNotes">
        <pc:chgData name="WALPOLE, Sam" userId="d0ccf4f3-36a9-4d07-9427-42001ac7439c" providerId="ADAL" clId="{66FAF851-3DE4-4DC5-9435-86D8AB257B33}" dt="2024-08-29T00:12:06.700" v="1286" actId="47"/>
        <pc:sldMkLst>
          <pc:docMk/>
          <pc:sldMk cId="2355670130" sldId="260"/>
        </pc:sldMkLst>
        <pc:picChg chg="del">
          <ac:chgData name="WALPOLE, Sam" userId="d0ccf4f3-36a9-4d07-9427-42001ac7439c" providerId="ADAL" clId="{66FAF851-3DE4-4DC5-9435-86D8AB257B33}" dt="2024-08-28T23:38:41.153" v="1264" actId="478"/>
          <ac:picMkLst>
            <pc:docMk/>
            <pc:sldMk cId="2355670130" sldId="260"/>
            <ac:picMk id="12" creationId="{A7510FE8-490A-D6B1-46C8-2E7D098760DD}"/>
          </ac:picMkLst>
        </pc:picChg>
        <pc:picChg chg="add mod ord">
          <ac:chgData name="WALPOLE, Sam" userId="d0ccf4f3-36a9-4d07-9427-42001ac7439c" providerId="ADAL" clId="{66FAF851-3DE4-4DC5-9435-86D8AB257B33}" dt="2024-08-28T23:38:59.874" v="1283" actId="962"/>
          <ac:picMkLst>
            <pc:docMk/>
            <pc:sldMk cId="2355670130" sldId="260"/>
            <ac:picMk id="18" creationId="{71E6C186-F9A0-FEC7-F71D-9DAC0CBE50A0}"/>
          </ac:picMkLst>
        </pc:picChg>
      </pc:sldChg>
      <pc:sldChg chg="addSp delSp modSp add mod modNotes">
        <pc:chgData name="WALPOLE, Sam" userId="d0ccf4f3-36a9-4d07-9427-42001ac7439c" providerId="ADAL" clId="{66FAF851-3DE4-4DC5-9435-86D8AB257B33}" dt="2024-08-29T01:21:09.643" v="1921" actId="962"/>
        <pc:sldMkLst>
          <pc:docMk/>
          <pc:sldMk cId="2905787065" sldId="260"/>
        </pc:sldMkLst>
        <pc:picChg chg="del">
          <ac:chgData name="WALPOLE, Sam" userId="d0ccf4f3-36a9-4d07-9427-42001ac7439c" providerId="ADAL" clId="{66FAF851-3DE4-4DC5-9435-86D8AB257B33}" dt="2024-08-29T01:20:12.453" v="1772" actId="478"/>
          <ac:picMkLst>
            <pc:docMk/>
            <pc:sldMk cId="2905787065" sldId="260"/>
            <ac:picMk id="6" creationId="{DB9441B5-672C-1A6B-F509-B2A705E4398B}"/>
          </ac:picMkLst>
        </pc:picChg>
        <pc:picChg chg="add mod ord">
          <ac:chgData name="WALPOLE, Sam" userId="d0ccf4f3-36a9-4d07-9427-42001ac7439c" providerId="ADAL" clId="{66FAF851-3DE4-4DC5-9435-86D8AB257B33}" dt="2024-08-29T01:21:09.643" v="1921" actId="962"/>
          <ac:picMkLst>
            <pc:docMk/>
            <pc:sldMk cId="2905787065" sldId="260"/>
            <ac:picMk id="12" creationId="{A4747EEA-5285-1A9C-97A9-0C812A5A1CAE}"/>
          </ac:picMkLst>
        </pc:picChg>
      </pc:sldChg>
      <pc:sldChg chg="add del modNotes">
        <pc:chgData name="WALPOLE, Sam" userId="d0ccf4f3-36a9-4d07-9427-42001ac7439c" providerId="ADAL" clId="{66FAF851-3DE4-4DC5-9435-86D8AB257B33}" dt="2024-08-22T08:52:46.801" v="221" actId="47"/>
        <pc:sldMkLst>
          <pc:docMk/>
          <pc:sldMk cId="1283116467" sldId="261"/>
        </pc:sldMkLst>
      </pc:sldChg>
      <pc:sldChg chg="add del modNotes">
        <pc:chgData name="WALPOLE, Sam" userId="d0ccf4f3-36a9-4d07-9427-42001ac7439c" providerId="ADAL" clId="{66FAF851-3DE4-4DC5-9435-86D8AB257B33}" dt="2024-08-29T01:20:25.125" v="1874" actId="47"/>
        <pc:sldMkLst>
          <pc:docMk/>
          <pc:sldMk cId="1526461365" sldId="261"/>
        </pc:sldMkLst>
      </pc:sldChg>
      <pc:sldMasterChg chg="modSldLayout">
        <pc:chgData name="WALPOLE, Sam" userId="d0ccf4f3-36a9-4d07-9427-42001ac7439c" providerId="ADAL" clId="{66FAF851-3DE4-4DC5-9435-86D8AB257B33}" dt="2024-08-13T05:07:19.229" v="34" actId="11529"/>
        <pc:sldMasterMkLst>
          <pc:docMk/>
          <pc:sldMasterMk cId="4265981898" sldId="2147483648"/>
        </pc:sldMasterMkLst>
        <pc:sldLayoutChg chg="addSp delSp modSp">
          <pc:chgData name="WALPOLE, Sam" userId="d0ccf4f3-36a9-4d07-9427-42001ac7439c" providerId="ADAL" clId="{66FAF851-3DE4-4DC5-9435-86D8AB257B33}" dt="2024-08-13T05:07:19.229" v="34" actId="11529"/>
          <pc:sldLayoutMkLst>
            <pc:docMk/>
            <pc:sldMasterMk cId="4265981898" sldId="2147483648"/>
            <pc:sldLayoutMk cId="2944198743" sldId="2147483650"/>
          </pc:sldLayoutMkLst>
          <pc:spChg chg="add del">
            <ac:chgData name="WALPOLE, Sam" userId="d0ccf4f3-36a9-4d07-9427-42001ac7439c" providerId="ADAL" clId="{66FAF851-3DE4-4DC5-9435-86D8AB257B33}" dt="2024-08-13T05:07:19.229" v="34" actId="11529"/>
            <ac:spMkLst>
              <pc:docMk/>
              <pc:sldMasterMk cId="4265981898" sldId="2147483648"/>
              <pc:sldLayoutMk cId="2944198743" sldId="2147483650"/>
              <ac:spMk id="7" creationId="{53B8E4EE-A103-CB0F-27E1-5545148D7772}"/>
            </ac:spMkLst>
          </pc:spChg>
          <pc:spChg chg="add mod">
            <ac:chgData name="WALPOLE, Sam" userId="d0ccf4f3-36a9-4d07-9427-42001ac7439c" providerId="ADAL" clId="{66FAF851-3DE4-4DC5-9435-86D8AB257B33}" dt="2024-08-13T05:07:19.229" v="34" actId="11529"/>
            <ac:spMkLst>
              <pc:docMk/>
              <pc:sldMasterMk cId="4265981898" sldId="2147483648"/>
              <pc:sldLayoutMk cId="2944198743" sldId="2147483650"/>
              <ac:spMk id="8" creationId="{CD781497-C213-604D-E18B-239CA6A9F714}"/>
            </ac:spMkLst>
          </pc:spChg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2F7C90A-7F4E-A591-7004-25F2CA16D8C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AD245C1-DFA5-AB1D-7CF7-BE6F5B4DB1F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15D924-7701-43FE-93E9-0E5F4B69CA5F}" type="datetimeFigureOut">
              <a:rPr lang="en-AU" smtClean="0"/>
              <a:t>29/08/2024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C7FA93C-0CAA-A288-2243-9BD42A787BC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79CA013-B26C-4707-1C22-887575F45AB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33D69E-8E26-4249-AFD3-CC65295DA55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733530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2DDBD9-B18E-419C-A325-7D7F04E62E51}" type="datetimeFigureOut">
              <a:rPr lang="en-AU" smtClean="0"/>
              <a:t>29/08/2024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05AA39-ED14-4753-8EE1-431CA4F0C6F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145880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05AA39-ED14-4753-8EE1-431CA4F0C6FC}" type="slidenum">
              <a:rPr lang="en-AU" smtClean="0"/>
              <a:t>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5C7523-855E-E783-0328-1C72F2B23FB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</p:spPr>
        <p:txBody>
          <a:bodyPr/>
          <a:lstStyle/>
          <a:p>
            <a:pPr algn="ctr"/>
            <a:endParaRPr lang="en-AU">
              <a:solidFill>
                <a:srgbClr val="FF7E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Header Placeholder 5">
            <a:extLst>
              <a:ext uri="{FF2B5EF4-FFF2-40B4-BE49-F238E27FC236}">
                <a16:creationId xmlns:a16="http://schemas.microsoft.com/office/drawing/2014/main" id="{1397E510-629F-5E13-4AAA-CDCA791B059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</p:spPr>
        <p:txBody>
          <a:bodyPr/>
          <a:lstStyle/>
          <a:p>
            <a:pPr algn="ctr"/>
            <a:endParaRPr lang="en-AU">
              <a:solidFill>
                <a:srgbClr val="FF7E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85834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05AA39-ED14-4753-8EE1-431CA4F0C6FC}" type="slidenum">
              <a:rPr lang="en-AU" smtClean="0"/>
              <a:t>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CFF59C-EE45-EB23-88EF-DD63E78157C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</p:spPr>
        <p:txBody>
          <a:bodyPr/>
          <a:lstStyle/>
          <a:p>
            <a:pPr algn="ctr"/>
            <a:endParaRPr lang="en-AU">
              <a:solidFill>
                <a:srgbClr val="FF7E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Header Placeholder 5">
            <a:extLst>
              <a:ext uri="{FF2B5EF4-FFF2-40B4-BE49-F238E27FC236}">
                <a16:creationId xmlns:a16="http://schemas.microsoft.com/office/drawing/2014/main" id="{A0C2DCF2-ACD1-B09A-06C4-706A1FDCE4E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</p:spPr>
        <p:txBody>
          <a:bodyPr/>
          <a:lstStyle/>
          <a:p>
            <a:pPr algn="ctr"/>
            <a:endParaRPr lang="en-AU">
              <a:solidFill>
                <a:srgbClr val="FF7E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85380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05AA39-ED14-4753-8EE1-431CA4F0C6FC}" type="slidenum">
              <a:rPr lang="en-AU" smtClean="0"/>
              <a:t>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CFF59C-EE45-EB23-88EF-DD63E78157C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</p:spPr>
        <p:txBody>
          <a:bodyPr/>
          <a:lstStyle/>
          <a:p>
            <a:pPr algn="ctr"/>
            <a:endParaRPr lang="en-AU">
              <a:solidFill>
                <a:srgbClr val="FF7E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Header Placeholder 5">
            <a:extLst>
              <a:ext uri="{FF2B5EF4-FFF2-40B4-BE49-F238E27FC236}">
                <a16:creationId xmlns:a16="http://schemas.microsoft.com/office/drawing/2014/main" id="{A0C2DCF2-ACD1-B09A-06C4-706A1FDCE4E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</p:spPr>
        <p:txBody>
          <a:bodyPr/>
          <a:lstStyle/>
          <a:p>
            <a:pPr algn="ctr"/>
            <a:endParaRPr lang="en-AU">
              <a:solidFill>
                <a:srgbClr val="FF7E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85433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05AA39-ED14-4753-8EE1-431CA4F0C6FC}" type="slidenum">
              <a:rPr lang="en-AU" smtClean="0"/>
              <a:t>4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CFF59C-EE45-EB23-88EF-DD63E78157C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</p:spPr>
        <p:txBody>
          <a:bodyPr/>
          <a:lstStyle/>
          <a:p>
            <a:pPr algn="ctr"/>
            <a:endParaRPr lang="en-AU">
              <a:solidFill>
                <a:srgbClr val="FF7E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Header Placeholder 5">
            <a:extLst>
              <a:ext uri="{FF2B5EF4-FFF2-40B4-BE49-F238E27FC236}">
                <a16:creationId xmlns:a16="http://schemas.microsoft.com/office/drawing/2014/main" id="{A0C2DCF2-ACD1-B09A-06C4-706A1FDCE4E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</p:spPr>
        <p:txBody>
          <a:bodyPr/>
          <a:lstStyle/>
          <a:p>
            <a:pPr algn="ctr"/>
            <a:endParaRPr lang="en-AU">
              <a:solidFill>
                <a:srgbClr val="FF7E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55303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05AA39-ED14-4753-8EE1-431CA4F0C6FC}" type="slidenum">
              <a:rPr lang="en-AU" smtClean="0"/>
              <a:t>5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CFF59C-EE45-EB23-88EF-DD63E78157C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</p:spPr>
        <p:txBody>
          <a:bodyPr/>
          <a:lstStyle/>
          <a:p>
            <a:pPr algn="ctr"/>
            <a:endParaRPr lang="en-AU">
              <a:solidFill>
                <a:srgbClr val="FF7E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Header Placeholder 5">
            <a:extLst>
              <a:ext uri="{FF2B5EF4-FFF2-40B4-BE49-F238E27FC236}">
                <a16:creationId xmlns:a16="http://schemas.microsoft.com/office/drawing/2014/main" id="{A0C2DCF2-ACD1-B09A-06C4-706A1FDCE4E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</p:spPr>
        <p:txBody>
          <a:bodyPr/>
          <a:lstStyle/>
          <a:p>
            <a:pPr algn="ctr"/>
            <a:endParaRPr lang="en-AU">
              <a:solidFill>
                <a:srgbClr val="FF7E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85685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8EAA78-EF9D-F9D8-BF18-904D5B00A5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0B1D7BD-CE28-B6DF-355E-8D75721C86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250A60-7DF6-0CAB-DF07-AEAEFB4C11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9FC51-B433-4FE2-899F-12B7CA87593D}" type="datetimeFigureOut">
              <a:rPr lang="en-AU" smtClean="0"/>
              <a:t>29/08/2024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035762-7DB1-706B-1F9C-0E3EE68382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422F9D-571C-AEB7-6EA5-B409A8DD9A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06735-0D4C-46F3-9590-9D17F4F4C96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557303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9F2CC0-5CBC-7232-B791-25ECCE7098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0ED9349-9645-8050-5264-4710F3C560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94E41E-CA02-32F0-DA0E-64A5EFC838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9FC51-B433-4FE2-899F-12B7CA87593D}" type="datetimeFigureOut">
              <a:rPr lang="en-AU" smtClean="0"/>
              <a:t>29/08/2024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F61E98-0DF3-832E-AB6B-3AD8F35959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62C21D-CD58-8CD1-68F2-7238F77D9B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06735-0D4C-46F3-9590-9D17F4F4C96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320467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5BDBA30-C2C7-DFED-B141-EF4B9C50321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434ACFF-FE5D-9678-7998-0DC06B3991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90CDCC-C176-1EA1-1FE5-E1CCB2349F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9FC51-B433-4FE2-899F-12B7CA87593D}" type="datetimeFigureOut">
              <a:rPr lang="en-AU" smtClean="0"/>
              <a:t>29/08/2024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89C1BA-5D05-A988-4473-016D40C86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EBAD4B-74F2-7A40-CF03-39E349F4ED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06735-0D4C-46F3-9590-9D17F4F4C96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084439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441C32-2564-AF4D-72E5-04FE9EB7B6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33895F-99EE-F13B-2541-7C53609670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33F3AA-A96D-17EC-19B7-6661E2BDC1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9FC51-B433-4FE2-899F-12B7CA87593D}" type="datetimeFigureOut">
              <a:rPr lang="en-AU" smtClean="0"/>
              <a:t>29/08/2024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230EE3-ADEF-17E9-6DF8-67D5C5F4D8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4F97A6-86E9-313F-197C-6C8BF0AB51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06735-0D4C-46F3-9590-9D17F4F4C967}" type="slidenum">
              <a:rPr lang="en-AU" smtClean="0"/>
              <a:t>‹#›</a:t>
            </a:fld>
            <a:endParaRPr lang="en-AU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CD781497-C213-604D-E18B-239CA6A9F71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42988" y="4033838"/>
            <a:ext cx="2538412" cy="1925637"/>
          </a:xfrm>
        </p:spPr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441987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8ED726-9E2C-E692-2EA2-715D775BB7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5265B2-7ACD-01A6-5AC5-492209D7D1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39E4A3-5C57-9CCB-5ADF-1D655513BE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9FC51-B433-4FE2-899F-12B7CA87593D}" type="datetimeFigureOut">
              <a:rPr lang="en-AU" smtClean="0"/>
              <a:t>29/08/2024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E45E49-FEFB-CF1A-5172-8DEECB875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12CB2A-0E79-F24C-DE59-409646595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06735-0D4C-46F3-9590-9D17F4F4C96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916487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CE062A-4A4C-65E3-2164-5DDB995CDE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22BB9A-8396-8F99-774A-10820090BC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3AA846-F1DE-3352-33DD-24FCD5B137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B3A581-B3E0-A761-E982-9A133D4F92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9FC51-B433-4FE2-899F-12B7CA87593D}" type="datetimeFigureOut">
              <a:rPr lang="en-AU" smtClean="0"/>
              <a:t>29/08/2024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AB011C-DC4F-36E3-9193-DA70310385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C6BBA8-898A-92DF-2A10-062AD6022A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06735-0D4C-46F3-9590-9D17F4F4C96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010273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4CC08E-E7FD-3888-7D07-F1DE4418D9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C54019-952D-F1C0-66C1-4B06E01762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EED3EB-843B-0A89-E97C-343283F808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CCC8D49-FB6F-28EE-4B93-64B71A1E510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E01B355-6649-97ED-EE4B-B34193E2F4A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2AB48CD-AD16-FAFC-BD81-D881C9149B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9FC51-B433-4FE2-899F-12B7CA87593D}" type="datetimeFigureOut">
              <a:rPr lang="en-AU" smtClean="0"/>
              <a:t>29/08/2024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7331F15-722A-0B88-8967-CCB3B1669F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4F914E6-CC7A-3DD4-7418-917C610119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06735-0D4C-46F3-9590-9D17F4F4C96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95495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455C6D-8375-C83D-D4D8-0C9CBB7150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A5DD953-DD6B-BE43-8752-29B190F838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9FC51-B433-4FE2-899F-12B7CA87593D}" type="datetimeFigureOut">
              <a:rPr lang="en-AU" smtClean="0"/>
              <a:t>29/08/2024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264DD98-0CD0-9C5B-941F-261F4B60A3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9E71E1D-1133-0019-0549-B7A9E4B5F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06735-0D4C-46F3-9590-9D17F4F4C96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097329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6845BDB-D458-6FC6-816D-E1DEE5FC82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9FC51-B433-4FE2-899F-12B7CA87593D}" type="datetimeFigureOut">
              <a:rPr lang="en-AU" smtClean="0"/>
              <a:t>29/08/2024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6BBD7F5-9641-EF93-747F-8464E3407E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57F104-CC62-1ACF-96F4-717976B488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06735-0D4C-46F3-9590-9D17F4F4C96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96643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D35911-6551-A62C-4F45-EC833DFED0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AE6433-7458-5DE4-1413-C91F74CB14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A36B1F2-D4E3-AD87-7765-0C520683D5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9AF23C-CE28-AF2C-0A89-A0AD8958D9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9FC51-B433-4FE2-899F-12B7CA87593D}" type="datetimeFigureOut">
              <a:rPr lang="en-AU" smtClean="0"/>
              <a:t>29/08/2024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31425F-352E-9827-6FAF-242C5319CF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D4B8C8-4B34-ED48-D4FD-FEA3B8376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06735-0D4C-46F3-9590-9D17F4F4C96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530345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C64EBC-9D5B-A934-D3A9-B1A2B1D499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EA2BA72-A52B-E104-177C-23D5DD68D55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2F2AEF-71D5-7191-292E-724B8FB36E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FF439F3-D5D0-E600-95C6-C1BC9C79DB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9FC51-B433-4FE2-899F-12B7CA87593D}" type="datetimeFigureOut">
              <a:rPr lang="en-AU" smtClean="0"/>
              <a:t>29/08/2024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76EE20-2FF9-ADA2-15D6-E8E25F883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1A646B-808A-8317-2554-3E1A2E56A5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06735-0D4C-46F3-9590-9D17F4F4C96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157395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3C02D15-FE00-0942-79DB-9C3064BD14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5FC68B-CA0D-0789-3972-87B9535E22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8EAC52-AD96-ECF6-C34B-C735DCF634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DB9FC51-B433-4FE2-899F-12B7CA87593D}" type="datetimeFigureOut">
              <a:rPr lang="en-AU" smtClean="0"/>
              <a:t>29/08/2024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7E9E19-751F-0DD9-2355-F2D997E6086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143B7A-D982-0369-CC49-6680F0E04E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4706735-0D4C-46F3-9590-9D17F4F4C96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659818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>
            <a:extLst>
              <a:ext uri="{FF2B5EF4-FFF2-40B4-BE49-F238E27FC236}">
                <a16:creationId xmlns:a16="http://schemas.microsoft.com/office/drawing/2014/main" id="{659D376C-0601-71B5-0893-5868752763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6413" y="504876"/>
            <a:ext cx="10599174" cy="5438724"/>
          </a:xfrm>
        </p:spPr>
        <p:txBody>
          <a:bodyPr>
            <a:normAutofit fontScale="55000" lnSpcReduction="20000"/>
          </a:bodyPr>
          <a:lstStyle/>
          <a:p>
            <a:pPr algn="l"/>
            <a:r>
              <a:rPr lang="en-AU" b="1" dirty="0"/>
              <a:t>Instructions:</a:t>
            </a:r>
          </a:p>
          <a:p>
            <a:pPr algn="l"/>
            <a:endParaRPr lang="en-AU" dirty="0"/>
          </a:p>
          <a:p>
            <a:pPr algn="l"/>
            <a:r>
              <a:rPr lang="en-AU" b="1" dirty="0"/>
              <a:t>To include your logo: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AU" dirty="0"/>
              <a:t>On your desired slide click on the image icon in the placeholder box.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AU" dirty="0"/>
              <a:t>Select your image and select </a:t>
            </a:r>
            <a:r>
              <a:rPr lang="en-AU" i="1" dirty="0"/>
              <a:t>open.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AU" dirty="0"/>
              <a:t>Select the </a:t>
            </a:r>
            <a:r>
              <a:rPr lang="en-AU" i="1" dirty="0"/>
              <a:t>Crop </a:t>
            </a:r>
            <a:r>
              <a:rPr lang="en-AU" dirty="0"/>
              <a:t>dropdown at the top right of the navigation bar under </a:t>
            </a:r>
            <a:r>
              <a:rPr lang="en-AU" i="1" dirty="0"/>
              <a:t>Picture Format. 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AU" dirty="0"/>
              <a:t>Select </a:t>
            </a:r>
            <a:r>
              <a:rPr lang="en-AU" i="1" dirty="0"/>
              <a:t>Fit </a:t>
            </a:r>
            <a:r>
              <a:rPr lang="en-AU" dirty="0"/>
              <a:t>from the dropdown options.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AU" dirty="0"/>
              <a:t>Scale and position your logo as required.</a:t>
            </a:r>
          </a:p>
          <a:p>
            <a:pPr algn="l"/>
            <a:endParaRPr lang="en-AU" dirty="0"/>
          </a:p>
          <a:p>
            <a:pPr algn="l"/>
            <a:r>
              <a:rPr lang="en-AU" b="1" dirty="0"/>
              <a:t>To delete slides: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AU" dirty="0"/>
              <a:t>When your design is complete, select this slide and every other slide you don’t want to keep and click </a:t>
            </a:r>
            <a:r>
              <a:rPr lang="en-AU" i="1" dirty="0"/>
              <a:t>Delete </a:t>
            </a:r>
            <a:r>
              <a:rPr lang="en-AU" dirty="0"/>
              <a:t>on your keyboard.</a:t>
            </a:r>
          </a:p>
          <a:p>
            <a:pPr algn="l"/>
            <a:endParaRPr lang="en-AU" dirty="0"/>
          </a:p>
          <a:p>
            <a:pPr algn="l"/>
            <a:r>
              <a:rPr lang="en-AU" b="1" dirty="0"/>
              <a:t>To save and export your document as an image: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AU" dirty="0"/>
              <a:t>Select </a:t>
            </a:r>
            <a:r>
              <a:rPr lang="en-AU" i="1" dirty="0"/>
              <a:t>File</a:t>
            </a:r>
            <a:r>
              <a:rPr lang="en-AU" dirty="0"/>
              <a:t> at the top left of the navigation bar.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AU" dirty="0"/>
              <a:t>Select </a:t>
            </a:r>
            <a:r>
              <a:rPr lang="en-AU" i="1" dirty="0"/>
              <a:t>Save</a:t>
            </a:r>
            <a:r>
              <a:rPr lang="en-AU" dirty="0"/>
              <a:t>. Save your file to where you would like it located.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AU" dirty="0"/>
              <a:t>Again, select </a:t>
            </a:r>
            <a:r>
              <a:rPr lang="en-AU" i="1" dirty="0"/>
              <a:t>File</a:t>
            </a:r>
            <a:r>
              <a:rPr lang="en-AU" dirty="0"/>
              <a:t> at the top left of the navigation bar.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AU" dirty="0"/>
              <a:t>Select Export from the options that appear.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AU" dirty="0"/>
              <a:t>Select </a:t>
            </a:r>
            <a:r>
              <a:rPr lang="en-AU" i="1" dirty="0"/>
              <a:t>Change File Type</a:t>
            </a:r>
            <a:r>
              <a:rPr lang="en-AU" dirty="0"/>
              <a:t>.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AU" dirty="0"/>
              <a:t>Select </a:t>
            </a:r>
            <a:r>
              <a:rPr lang="en-AU" i="1" dirty="0"/>
              <a:t>PNG </a:t>
            </a:r>
            <a:r>
              <a:rPr lang="en-AU" dirty="0"/>
              <a:t>or </a:t>
            </a:r>
            <a:r>
              <a:rPr lang="en-AU" i="1" dirty="0"/>
              <a:t>JPEG </a:t>
            </a:r>
            <a:r>
              <a:rPr lang="en-AU" dirty="0"/>
              <a:t>from the options that appear. Then select </a:t>
            </a:r>
            <a:r>
              <a:rPr lang="en-AU" i="1" dirty="0"/>
              <a:t>Save As.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AU" dirty="0"/>
              <a:t>Navigate to where you want your logo saved and select the file and select </a:t>
            </a:r>
            <a:r>
              <a:rPr lang="en-AU" i="1" dirty="0"/>
              <a:t>save</a:t>
            </a:r>
            <a:r>
              <a:rPr lang="en-AU" dirty="0"/>
              <a:t>.</a:t>
            </a:r>
          </a:p>
          <a:p>
            <a:pPr marL="457200" indent="-457200" algn="l">
              <a:buFont typeface="+mj-lt"/>
              <a:buAutoNum type="arabicPeriod"/>
            </a:pPr>
            <a:endParaRPr lang="en-AU" dirty="0"/>
          </a:p>
          <a:p>
            <a:pPr algn="l"/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0812757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background with the International Day of People with Disability logo.">
            <a:extLst>
              <a:ext uri="{FF2B5EF4-FFF2-40B4-BE49-F238E27FC236}">
                <a16:creationId xmlns:a16="http://schemas.microsoft.com/office/drawing/2014/main" id="{F056AE4E-1492-857C-2408-B85728FE20C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Picture Placeholder 7">
            <a:extLst>
              <a:ext uri="{FF2B5EF4-FFF2-40B4-BE49-F238E27FC236}">
                <a16:creationId xmlns:a16="http://schemas.microsoft.com/office/drawing/2014/main" id="{25A13E0F-9E54-336A-8746-188A24787A9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27588" y="594842"/>
            <a:ext cx="1305493" cy="84429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AU" sz="900" dirty="0"/>
          </a:p>
        </p:txBody>
      </p:sp>
    </p:spTree>
    <p:extLst>
      <p:ext uri="{BB962C8B-B14F-4D97-AF65-F5344CB8AC3E}">
        <p14:creationId xmlns:p14="http://schemas.microsoft.com/office/powerpoint/2010/main" val="14366478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orange background with the International Day of People with Disability logo.">
            <a:extLst>
              <a:ext uri="{FF2B5EF4-FFF2-40B4-BE49-F238E27FC236}">
                <a16:creationId xmlns:a16="http://schemas.microsoft.com/office/drawing/2014/main" id="{DB9441B5-672C-1A6B-F509-B2A705E4398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Picture Placeholder 7">
            <a:extLst>
              <a:ext uri="{FF2B5EF4-FFF2-40B4-BE49-F238E27FC236}">
                <a16:creationId xmlns:a16="http://schemas.microsoft.com/office/drawing/2014/main" id="{25A13E0F-9E54-336A-8746-188A24787A9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27588" y="594842"/>
            <a:ext cx="1305493" cy="84429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AU" sz="900" dirty="0"/>
          </a:p>
        </p:txBody>
      </p:sp>
    </p:spTree>
    <p:extLst>
      <p:ext uri="{BB962C8B-B14F-4D97-AF65-F5344CB8AC3E}">
        <p14:creationId xmlns:p14="http://schemas.microsoft.com/office/powerpoint/2010/main" val="762979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green background with the International Day of People with Disability logo.">
            <a:extLst>
              <a:ext uri="{FF2B5EF4-FFF2-40B4-BE49-F238E27FC236}">
                <a16:creationId xmlns:a16="http://schemas.microsoft.com/office/drawing/2014/main" id="{CECE4398-B895-4B05-0710-73EB27E0FF0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Picture Placeholder 7">
            <a:extLst>
              <a:ext uri="{FF2B5EF4-FFF2-40B4-BE49-F238E27FC236}">
                <a16:creationId xmlns:a16="http://schemas.microsoft.com/office/drawing/2014/main" id="{25A13E0F-9E54-336A-8746-188A24787A9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27588" y="594842"/>
            <a:ext cx="1305493" cy="84429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AU" sz="900" dirty="0"/>
          </a:p>
        </p:txBody>
      </p:sp>
    </p:spTree>
    <p:extLst>
      <p:ext uri="{BB962C8B-B14F-4D97-AF65-F5344CB8AC3E}">
        <p14:creationId xmlns:p14="http://schemas.microsoft.com/office/powerpoint/2010/main" val="25972039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white background with the International Day of People with Disability logo.">
            <a:extLst>
              <a:ext uri="{FF2B5EF4-FFF2-40B4-BE49-F238E27FC236}">
                <a16:creationId xmlns:a16="http://schemas.microsoft.com/office/drawing/2014/main" id="{A4747EEA-5285-1A9C-97A9-0C812A5A1CA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Picture Placeholder 7">
            <a:extLst>
              <a:ext uri="{FF2B5EF4-FFF2-40B4-BE49-F238E27FC236}">
                <a16:creationId xmlns:a16="http://schemas.microsoft.com/office/drawing/2014/main" id="{25A13E0F-9E54-336A-8746-188A24787A9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27588" y="594842"/>
            <a:ext cx="1305493" cy="84429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AU" sz="900" dirty="0"/>
          </a:p>
        </p:txBody>
      </p:sp>
    </p:spTree>
    <p:extLst>
      <p:ext uri="{BB962C8B-B14F-4D97-AF65-F5344CB8AC3E}">
        <p14:creationId xmlns:p14="http://schemas.microsoft.com/office/powerpoint/2010/main" val="29057870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</TotalTime>
  <Words>185</Words>
  <Application>Microsoft Office PowerPoint</Application>
  <PresentationFormat>Widescreen</PresentationFormat>
  <Paragraphs>25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Aptos</vt:lpstr>
      <vt:lpstr>Aptos Display</vt:lpstr>
      <vt:lpstr>Arial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Department of Social Services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WALPOLE, Sam</dc:creator>
  <cp:keywords>[SEC=OFFICIAL]</cp:keywords>
  <cp:lastModifiedBy>WALPOLE, Sam</cp:lastModifiedBy>
  <cp:revision>4</cp:revision>
  <dcterms:created xsi:type="dcterms:W3CDTF">2024-08-09T01:32:46Z</dcterms:created>
  <dcterms:modified xsi:type="dcterms:W3CDTF">2024-08-29T01:22:08Z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M_ProtectiveMarkingValue_Header">
    <vt:lpwstr>OFFICIAL</vt:lpwstr>
  </property>
  <property fmtid="{D5CDD505-2E9C-101B-9397-08002B2CF9AE}" pid="3" name="PM_OriginationTimeStamp">
    <vt:lpwstr>2024-08-09T01:34:55Z</vt:lpwstr>
  </property>
  <property fmtid="{D5CDD505-2E9C-101B-9397-08002B2CF9AE}" pid="4" name="PM_Originating_FileId">
    <vt:lpwstr>4F0AF2E209B3426581E518216F2CC692</vt:lpwstr>
  </property>
  <property fmtid="{D5CDD505-2E9C-101B-9397-08002B2CF9AE}" pid="5" name="PM_ProtectiveMarkingValue_Footer">
    <vt:lpwstr>OFFICIAL</vt:lpwstr>
  </property>
  <property fmtid="{D5CDD505-2E9C-101B-9397-08002B2CF9AE}" pid="6" name="PM_Namespace">
    <vt:lpwstr>gov.au</vt:lpwstr>
  </property>
  <property fmtid="{D5CDD505-2E9C-101B-9397-08002B2CF9AE}" pid="7" name="PM_Caveats_Count">
    <vt:lpwstr>0</vt:lpwstr>
  </property>
  <property fmtid="{D5CDD505-2E9C-101B-9397-08002B2CF9AE}" pid="8" name="PM_Version">
    <vt:lpwstr>2018.4</vt:lpwstr>
  </property>
  <property fmtid="{D5CDD505-2E9C-101B-9397-08002B2CF9AE}" pid="9" name="MSIP_Label_eb34d90b-fc41-464d-af60-f74d721d0790_Name">
    <vt:lpwstr>OFFICIAL</vt:lpwstr>
  </property>
  <property fmtid="{D5CDD505-2E9C-101B-9397-08002B2CF9AE}" pid="10" name="PM_Note">
    <vt:lpwstr/>
  </property>
  <property fmtid="{D5CDD505-2E9C-101B-9397-08002B2CF9AE}" pid="11" name="PMHMAC">
    <vt:lpwstr>v=2022.1;a=SHA256;h=44B5EB709DECC9BDD3F91F0160F2ED619E9D536CE77AEDAFAFA02B908E91BE19</vt:lpwstr>
  </property>
  <property fmtid="{D5CDD505-2E9C-101B-9397-08002B2CF9AE}" pid="12" name="PM_Qualifier">
    <vt:lpwstr/>
  </property>
  <property fmtid="{D5CDD505-2E9C-101B-9397-08002B2CF9AE}" pid="13" name="PM_SecurityClassification">
    <vt:lpwstr>OFFICIAL</vt:lpwstr>
  </property>
  <property fmtid="{D5CDD505-2E9C-101B-9397-08002B2CF9AE}" pid="14" name="PM_Markers">
    <vt:lpwstr/>
  </property>
  <property fmtid="{D5CDD505-2E9C-101B-9397-08002B2CF9AE}" pid="15" name="MSIP_Label_eb34d90b-fc41-464d-af60-f74d721d0790_SiteId">
    <vt:lpwstr>61e36dd1-ca6e-4d61-aa0a-2b4eb88317a3</vt:lpwstr>
  </property>
  <property fmtid="{D5CDD505-2E9C-101B-9397-08002B2CF9AE}" pid="16" name="MSIP_Label_eb34d90b-fc41-464d-af60-f74d721d0790_ContentBits">
    <vt:lpwstr>0</vt:lpwstr>
  </property>
  <property fmtid="{D5CDD505-2E9C-101B-9397-08002B2CF9AE}" pid="17" name="MSIP_Label_eb34d90b-fc41-464d-af60-f74d721d0790_Enabled">
    <vt:lpwstr>true</vt:lpwstr>
  </property>
  <property fmtid="{D5CDD505-2E9C-101B-9397-08002B2CF9AE}" pid="18" name="PM_ProtectiveMarkingImage_Footer">
    <vt:lpwstr>C:\Program Files (x86)\Common Files\janusNET Shared\janusSEAL\Images\DocumentSlashBlue.png</vt:lpwstr>
  </property>
  <property fmtid="{D5CDD505-2E9C-101B-9397-08002B2CF9AE}" pid="19" name="MSIP_Label_eb34d90b-fc41-464d-af60-f74d721d0790_SetDate">
    <vt:lpwstr>2024-08-09T01:34:55Z</vt:lpwstr>
  </property>
  <property fmtid="{D5CDD505-2E9C-101B-9397-08002B2CF9AE}" pid="20" name="MSIP_Label_eb34d90b-fc41-464d-af60-f74d721d0790_Method">
    <vt:lpwstr>Privileged</vt:lpwstr>
  </property>
  <property fmtid="{D5CDD505-2E9C-101B-9397-08002B2CF9AE}" pid="21" name="MSIP_Label_eb34d90b-fc41-464d-af60-f74d721d0790_ActionId">
    <vt:lpwstr>465eb32446664fbda5615f06dbe7cd5a</vt:lpwstr>
  </property>
  <property fmtid="{D5CDD505-2E9C-101B-9397-08002B2CF9AE}" pid="22" name="PM_InsertionValue">
    <vt:lpwstr>OFFICIAL</vt:lpwstr>
  </property>
  <property fmtid="{D5CDD505-2E9C-101B-9397-08002B2CF9AE}" pid="23" name="PM_Originator_Hash_SHA1">
    <vt:lpwstr>C361BD55D35E1AEE3E4C6649B42EB6317FFF2BF9</vt:lpwstr>
  </property>
  <property fmtid="{D5CDD505-2E9C-101B-9397-08002B2CF9AE}" pid="24" name="PM_DisplayValueSecClassificationWithQualifier">
    <vt:lpwstr>OFFICIAL</vt:lpwstr>
  </property>
  <property fmtid="{D5CDD505-2E9C-101B-9397-08002B2CF9AE}" pid="25" name="PM_ProtectiveMarkingImage_Header">
    <vt:lpwstr>C:\Program Files (x86)\Common Files\janusNET Shared\janusSEAL\Images\DocumentSlashBlue.png</vt:lpwstr>
  </property>
  <property fmtid="{D5CDD505-2E9C-101B-9397-08002B2CF9AE}" pid="26" name="PM_Display">
    <vt:lpwstr>OFFICIAL</vt:lpwstr>
  </property>
  <property fmtid="{D5CDD505-2E9C-101B-9397-08002B2CF9AE}" pid="27" name="PM_OriginatorUserAccountName_SHA256">
    <vt:lpwstr>DBC14F7AF0FF85AE484EA8432F7F7F586B2776A49C3E9E4928A817C3B428E034</vt:lpwstr>
  </property>
  <property fmtid="{D5CDD505-2E9C-101B-9397-08002B2CF9AE}" pid="28" name="PM_OriginatorDomainName_SHA256">
    <vt:lpwstr>E83A2A66C4061446A7E3732E8D44762184B6B377D962B96C83DC624302585857</vt:lpwstr>
  </property>
  <property fmtid="{D5CDD505-2E9C-101B-9397-08002B2CF9AE}" pid="29" name="PMUuid">
    <vt:lpwstr>v=2022.2;d=gov.au;g=46DD6D7C-8107-577B-BC6E-F348953B2E44</vt:lpwstr>
  </property>
  <property fmtid="{D5CDD505-2E9C-101B-9397-08002B2CF9AE}" pid="30" name="PM_Hash_Version">
    <vt:lpwstr>2022.1</vt:lpwstr>
  </property>
  <property fmtid="{D5CDD505-2E9C-101B-9397-08002B2CF9AE}" pid="31" name="PM_Hash_Salt_Prev">
    <vt:lpwstr>C8E51545BC48E9D12A10C8672B2F68DC</vt:lpwstr>
  </property>
  <property fmtid="{D5CDD505-2E9C-101B-9397-08002B2CF9AE}" pid="32" name="PM_Hash_Salt">
    <vt:lpwstr>8BBA2F643D90B05F2AD6F42311DA6F76</vt:lpwstr>
  </property>
  <property fmtid="{D5CDD505-2E9C-101B-9397-08002B2CF9AE}" pid="33" name="PM_Hash_SHA1">
    <vt:lpwstr>8894B72CB0B2256133C4A6541D9BDAA8C27DD52E</vt:lpwstr>
  </property>
  <property fmtid="{D5CDD505-2E9C-101B-9397-08002B2CF9AE}" pid="34" name="PM_PrintOutPlacement_PPT">
    <vt:lpwstr/>
  </property>
  <property fmtid="{D5CDD505-2E9C-101B-9397-08002B2CF9AE}" pid="35" name="PM_SecurityClassification_Prev">
    <vt:lpwstr>OFFICIAL</vt:lpwstr>
  </property>
  <property fmtid="{D5CDD505-2E9C-101B-9397-08002B2CF9AE}" pid="36" name="PM_Qualifier_Prev">
    <vt:lpwstr/>
  </property>
</Properties>
</file>