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61" r:id="rId2"/>
    <p:sldId id="259" r:id="rId3"/>
    <p:sldId id="262" r:id="rId4"/>
    <p:sldId id="263" r:id="rId5"/>
    <p:sldId id="264" r:id="rId6"/>
  </p:sldIdLst>
  <p:sldSz cx="10691813" cy="1511935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B5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220091-75E4-4A6D-A691-266A4DCD1F0E}" v="20" dt="2026-08-27T03:46:15.311"/>
    <p1510:client id="{C54FB538-AB85-40EC-824F-7E0190B8CD38}" v="7" dt="2026-08-27T05:39:47.6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9" autoAdjust="0"/>
    <p:restoredTop sz="94673" autoAdjust="0"/>
  </p:normalViewPr>
  <p:slideViewPr>
    <p:cSldViewPr snapToGrid="0">
      <p:cViewPr varScale="1">
        <p:scale>
          <a:sx n="48" d="100"/>
          <a:sy n="48" d="100"/>
        </p:scale>
        <p:origin x="2454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RODA, Libi" userId="947cf735-4eb4-4522-bad3-fb3ce4847964" providerId="ADAL" clId="{B743BF9C-0D3A-4168-B5F0-0AA13E63F233}"/>
    <pc:docChg chg="undo custSel modSld">
      <pc:chgData name="BORODA, Libi" userId="947cf735-4eb4-4522-bad3-fb3ce4847964" providerId="ADAL" clId="{B743BF9C-0D3A-4168-B5F0-0AA13E63F233}" dt="2026-08-27T04:36:41.062" v="274" actId="1076"/>
      <pc:docMkLst>
        <pc:docMk/>
      </pc:docMkLst>
      <pc:sldChg chg="addSp delSp modSp mod">
        <pc:chgData name="BORODA, Libi" userId="947cf735-4eb4-4522-bad3-fb3ce4847964" providerId="ADAL" clId="{B743BF9C-0D3A-4168-B5F0-0AA13E63F233}" dt="2026-08-27T04:36:41.062" v="274" actId="1076"/>
        <pc:sldMkLst>
          <pc:docMk/>
          <pc:sldMk cId="4278974223" sldId="259"/>
        </pc:sldMkLst>
        <pc:spChg chg="mod">
          <ac:chgData name="BORODA, Libi" userId="947cf735-4eb4-4522-bad3-fb3ce4847964" providerId="ADAL" clId="{B743BF9C-0D3A-4168-B5F0-0AA13E63F233}" dt="2026-08-24T05:20:14.240" v="27" actId="1076"/>
          <ac:spMkLst>
            <pc:docMk/>
            <pc:sldMk cId="4278974223" sldId="259"/>
            <ac:spMk id="7" creationId="{5A0FB593-5816-1743-8029-196484F61672}"/>
          </ac:spMkLst>
        </pc:spChg>
        <pc:spChg chg="mod">
          <ac:chgData name="BORODA, Libi" userId="947cf735-4eb4-4522-bad3-fb3ce4847964" providerId="ADAL" clId="{B743BF9C-0D3A-4168-B5F0-0AA13E63F233}" dt="2026-08-27T03:44:00.611" v="234" actId="962"/>
          <ac:spMkLst>
            <pc:docMk/>
            <pc:sldMk cId="4278974223" sldId="259"/>
            <ac:spMk id="8" creationId="{1EF3F34A-90C2-2B4F-F0B0-518C32EBBD31}"/>
          </ac:spMkLst>
        </pc:spChg>
        <pc:spChg chg="add mod ord">
          <ac:chgData name="BORODA, Libi" userId="947cf735-4eb4-4522-bad3-fb3ce4847964" providerId="ADAL" clId="{B743BF9C-0D3A-4168-B5F0-0AA13E63F233}" dt="2026-08-27T04:36:41.062" v="274" actId="1076"/>
          <ac:spMkLst>
            <pc:docMk/>
            <pc:sldMk cId="4278974223" sldId="259"/>
            <ac:spMk id="9" creationId="{7A5E0C44-F5C5-26D3-98DA-36D8E39D1FEF}"/>
          </ac:spMkLst>
        </pc:spChg>
        <pc:spChg chg="mod">
          <ac:chgData name="BORODA, Libi" userId="947cf735-4eb4-4522-bad3-fb3ce4847964" providerId="ADAL" clId="{B743BF9C-0D3A-4168-B5F0-0AA13E63F233}" dt="2026-08-27T03:46:28.629" v="267" actId="33553"/>
          <ac:spMkLst>
            <pc:docMk/>
            <pc:sldMk cId="4278974223" sldId="259"/>
            <ac:spMk id="12" creationId="{697C2811-EA2A-EFB5-E82E-001F348A22B2}"/>
          </ac:spMkLst>
        </pc:spChg>
      </pc:sldChg>
      <pc:sldChg chg="addSp modSp mod">
        <pc:chgData name="BORODA, Libi" userId="947cf735-4eb4-4522-bad3-fb3ce4847964" providerId="ADAL" clId="{B743BF9C-0D3A-4168-B5F0-0AA13E63F233}" dt="2026-08-27T03:46:15.311" v="266" actId="20577"/>
        <pc:sldMkLst>
          <pc:docMk/>
          <pc:sldMk cId="3125068330" sldId="261"/>
        </pc:sldMkLst>
        <pc:spChg chg="mod">
          <ac:chgData name="BORODA, Libi" userId="947cf735-4eb4-4522-bad3-fb3ce4847964" providerId="ADAL" clId="{B743BF9C-0D3A-4168-B5F0-0AA13E63F233}" dt="2026-08-27T03:46:15.311" v="266" actId="20577"/>
          <ac:spMkLst>
            <pc:docMk/>
            <pc:sldMk cId="3125068330" sldId="261"/>
            <ac:spMk id="2" creationId="{B4B2E285-A8DE-E047-123A-A8CE326D09D0}"/>
          </ac:spMkLst>
        </pc:spChg>
        <pc:spChg chg="add mod">
          <ac:chgData name="BORODA, Libi" userId="947cf735-4eb4-4522-bad3-fb3ce4847964" providerId="ADAL" clId="{B743BF9C-0D3A-4168-B5F0-0AA13E63F233}" dt="2026-08-27T03:45:49.519" v="264" actId="403"/>
          <ac:spMkLst>
            <pc:docMk/>
            <pc:sldMk cId="3125068330" sldId="261"/>
            <ac:spMk id="4" creationId="{0AAB2B46-E124-75C8-AD5D-CFDAE6EA0852}"/>
          </ac:spMkLst>
        </pc:spChg>
      </pc:sldChg>
      <pc:sldChg chg="addSp delSp modSp mod">
        <pc:chgData name="BORODA, Libi" userId="947cf735-4eb4-4522-bad3-fb3ce4847964" providerId="ADAL" clId="{B743BF9C-0D3A-4168-B5F0-0AA13E63F233}" dt="2026-08-27T03:46:33.525" v="268" actId="33553"/>
        <pc:sldMkLst>
          <pc:docMk/>
          <pc:sldMk cId="2954040094" sldId="262"/>
        </pc:sldMkLst>
        <pc:spChg chg="add mod ord">
          <ac:chgData name="BORODA, Libi" userId="947cf735-4eb4-4522-bad3-fb3ce4847964" providerId="ADAL" clId="{B743BF9C-0D3A-4168-B5F0-0AA13E63F233}" dt="2026-08-27T03:43:12.001" v="88" actId="962"/>
          <ac:spMkLst>
            <pc:docMk/>
            <pc:sldMk cId="2954040094" sldId="262"/>
            <ac:spMk id="10" creationId="{2B6AA20A-8C05-E92B-9D4D-48577D9F073B}"/>
          </ac:spMkLst>
        </pc:spChg>
        <pc:spChg chg="mod">
          <ac:chgData name="BORODA, Libi" userId="947cf735-4eb4-4522-bad3-fb3ce4847964" providerId="ADAL" clId="{B743BF9C-0D3A-4168-B5F0-0AA13E63F233}" dt="2026-08-27T03:44:05.284" v="236" actId="962"/>
          <ac:spMkLst>
            <pc:docMk/>
            <pc:sldMk cId="2954040094" sldId="262"/>
            <ac:spMk id="13" creationId="{A2A627E2-3063-FB9B-1F55-AF28BEAFD9D4}"/>
          </ac:spMkLst>
        </pc:spChg>
        <pc:spChg chg="add">
          <ac:chgData name="BORODA, Libi" userId="947cf735-4eb4-4522-bad3-fb3ce4847964" providerId="ADAL" clId="{B743BF9C-0D3A-4168-B5F0-0AA13E63F233}" dt="2026-08-24T05:23:22.459" v="71" actId="22"/>
          <ac:spMkLst>
            <pc:docMk/>
            <pc:sldMk cId="2954040094" sldId="262"/>
            <ac:spMk id="14" creationId="{D63CBA01-1CA4-6F8B-594A-691611107924}"/>
          </ac:spMkLst>
        </pc:spChg>
        <pc:spChg chg="add mod">
          <ac:chgData name="BORODA, Libi" userId="947cf735-4eb4-4522-bad3-fb3ce4847964" providerId="ADAL" clId="{B743BF9C-0D3A-4168-B5F0-0AA13E63F233}" dt="2026-08-27T03:46:33.525" v="268" actId="33553"/>
          <ac:spMkLst>
            <pc:docMk/>
            <pc:sldMk cId="2954040094" sldId="262"/>
            <ac:spMk id="16" creationId="{CD58CCFE-D75A-A3C2-36BB-0189789AAE37}"/>
          </ac:spMkLst>
        </pc:spChg>
        <pc:picChg chg="mod">
          <ac:chgData name="BORODA, Libi" userId="947cf735-4eb4-4522-bad3-fb3ce4847964" providerId="ADAL" clId="{B743BF9C-0D3A-4168-B5F0-0AA13E63F233}" dt="2026-08-24T05:25:05.708" v="86"/>
          <ac:picMkLst>
            <pc:docMk/>
            <pc:sldMk cId="2954040094" sldId="262"/>
            <ac:picMk id="6" creationId="{11984FCE-B168-C81A-58A1-2F2D3B72FB24}"/>
          </ac:picMkLst>
        </pc:picChg>
      </pc:sldChg>
      <pc:sldChg chg="addSp delSp modSp mod">
        <pc:chgData name="BORODA, Libi" userId="947cf735-4eb4-4522-bad3-fb3ce4847964" providerId="ADAL" clId="{B743BF9C-0D3A-4168-B5F0-0AA13E63F233}" dt="2026-08-27T03:46:34.878" v="269" actId="33553"/>
        <pc:sldMkLst>
          <pc:docMk/>
          <pc:sldMk cId="3811188939" sldId="263"/>
        </pc:sldMkLst>
        <pc:spChg chg="add mod ord">
          <ac:chgData name="BORODA, Libi" userId="947cf735-4eb4-4522-bad3-fb3ce4847964" providerId="ADAL" clId="{B743BF9C-0D3A-4168-B5F0-0AA13E63F233}" dt="2026-08-27T03:43:16.284" v="89" actId="962"/>
          <ac:spMkLst>
            <pc:docMk/>
            <pc:sldMk cId="3811188939" sldId="263"/>
            <ac:spMk id="6" creationId="{52E344FE-0F0C-8829-16DB-8759FAACB7DD}"/>
          </ac:spMkLst>
        </pc:spChg>
        <pc:spChg chg="add">
          <ac:chgData name="BORODA, Libi" userId="947cf735-4eb4-4522-bad3-fb3ce4847964" providerId="ADAL" clId="{B743BF9C-0D3A-4168-B5F0-0AA13E63F233}" dt="2026-08-24T05:23:23.985" v="72" actId="22"/>
          <ac:spMkLst>
            <pc:docMk/>
            <pc:sldMk cId="3811188939" sldId="263"/>
            <ac:spMk id="12" creationId="{6DA01736-74B2-B4A3-7455-641E71326510}"/>
          </ac:spMkLst>
        </pc:spChg>
        <pc:spChg chg="mod">
          <ac:chgData name="BORODA, Libi" userId="947cf735-4eb4-4522-bad3-fb3ce4847964" providerId="ADAL" clId="{B743BF9C-0D3A-4168-B5F0-0AA13E63F233}" dt="2026-08-27T03:44:07.969" v="238" actId="962"/>
          <ac:spMkLst>
            <pc:docMk/>
            <pc:sldMk cId="3811188939" sldId="263"/>
            <ac:spMk id="15" creationId="{6D8735F5-77B3-8CEE-A227-C3FE741F89F0}"/>
          </ac:spMkLst>
        </pc:spChg>
        <pc:spChg chg="add mod">
          <ac:chgData name="BORODA, Libi" userId="947cf735-4eb4-4522-bad3-fb3ce4847964" providerId="ADAL" clId="{B743BF9C-0D3A-4168-B5F0-0AA13E63F233}" dt="2026-08-27T03:46:34.878" v="269" actId="33553"/>
          <ac:spMkLst>
            <pc:docMk/>
            <pc:sldMk cId="3811188939" sldId="263"/>
            <ac:spMk id="16" creationId="{EB0F437D-AF13-AAB7-26FF-CC068E347D92}"/>
          </ac:spMkLst>
        </pc:spChg>
        <pc:picChg chg="mod">
          <ac:chgData name="BORODA, Libi" userId="947cf735-4eb4-4522-bad3-fb3ce4847964" providerId="ADAL" clId="{B743BF9C-0D3A-4168-B5F0-0AA13E63F233}" dt="2026-08-24T05:24:47.801" v="83"/>
          <ac:picMkLst>
            <pc:docMk/>
            <pc:sldMk cId="3811188939" sldId="263"/>
            <ac:picMk id="8" creationId="{7362A663-72D4-1BED-2F36-E3931960695E}"/>
          </ac:picMkLst>
        </pc:picChg>
      </pc:sldChg>
      <pc:sldChg chg="addSp delSp modSp mod">
        <pc:chgData name="BORODA, Libi" userId="947cf735-4eb4-4522-bad3-fb3ce4847964" providerId="ADAL" clId="{B743BF9C-0D3A-4168-B5F0-0AA13E63F233}" dt="2026-08-27T03:46:36.438" v="270" actId="33553"/>
        <pc:sldMkLst>
          <pc:docMk/>
          <pc:sldMk cId="1053882716" sldId="264"/>
        </pc:sldMkLst>
        <pc:spChg chg="add mod ord">
          <ac:chgData name="BORODA, Libi" userId="947cf735-4eb4-4522-bad3-fb3ce4847964" providerId="ADAL" clId="{B743BF9C-0D3A-4168-B5F0-0AA13E63F233}" dt="2026-08-27T03:44:46.327" v="244" actId="962"/>
          <ac:spMkLst>
            <pc:docMk/>
            <pc:sldMk cId="1053882716" sldId="264"/>
            <ac:spMk id="4" creationId="{4D107558-90A8-D105-6969-4E599614C27C}"/>
          </ac:spMkLst>
        </pc:spChg>
        <pc:spChg chg="add">
          <ac:chgData name="BORODA, Libi" userId="947cf735-4eb4-4522-bad3-fb3ce4847964" providerId="ADAL" clId="{B743BF9C-0D3A-4168-B5F0-0AA13E63F233}" dt="2026-08-24T05:23:25.679" v="73" actId="22"/>
          <ac:spMkLst>
            <pc:docMk/>
            <pc:sldMk cId="1053882716" sldId="264"/>
            <ac:spMk id="6" creationId="{9CDD9E9A-9BFA-1E99-21CC-D01FEFDCB9AE}"/>
          </ac:spMkLst>
        </pc:spChg>
        <pc:spChg chg="add mod">
          <ac:chgData name="BORODA, Libi" userId="947cf735-4eb4-4522-bad3-fb3ce4847964" providerId="ADAL" clId="{B743BF9C-0D3A-4168-B5F0-0AA13E63F233}" dt="2026-08-27T03:46:36.438" v="270" actId="33553"/>
          <ac:spMkLst>
            <pc:docMk/>
            <pc:sldMk cId="1053882716" sldId="264"/>
            <ac:spMk id="12" creationId="{F693338B-EFD5-4263-BD18-F9B739CA24F3}"/>
          </ac:spMkLst>
        </pc:spChg>
        <pc:spChg chg="mod">
          <ac:chgData name="BORODA, Libi" userId="947cf735-4eb4-4522-bad3-fb3ce4847964" providerId="ADAL" clId="{B743BF9C-0D3A-4168-B5F0-0AA13E63F233}" dt="2026-08-27T03:44:11.045" v="240" actId="962"/>
          <ac:spMkLst>
            <pc:docMk/>
            <pc:sldMk cId="1053882716" sldId="264"/>
            <ac:spMk id="15" creationId="{26E287C4-B922-9F54-1C9E-06A19C74D30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EF31B1-B6D2-4A0F-EEF5-792DE9F87B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25B3B2-13AF-260F-6931-00C4552DA4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F2BF0DB-EA2F-479A-AA07-C1678D22E1FE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2C24EF-305C-961E-2A78-0A71F7F7D6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5309C5-7071-629E-CC10-F7F58155AD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2B05627-C7BC-4D45-8AC7-B68F823B8D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6379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814E7A8-8C91-4749-BC81-BCF3655774C8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279525"/>
            <a:ext cx="24415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BB88987-30E7-4407-8E0A-FEDF8BDA8BD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3945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08A6F0-8CAC-401A-ABE6-677E188CD1B8}" type="slidenum">
              <a:rPr lang="en-AU" smtClean="0"/>
              <a:t>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2CB84-180B-78B4-40E4-66B8D61D4D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</p:spPr>
        <p:txBody>
          <a:bodyPr/>
          <a:lstStyle/>
          <a:p>
            <a:pPr algn="ctr"/>
            <a:endParaRPr lang="en-AU">
              <a:solidFill>
                <a:srgbClr val="FF7E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F8634E92-F026-0974-CEC8-BB8C6E7A1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</p:spPr>
        <p:txBody>
          <a:bodyPr/>
          <a:lstStyle/>
          <a:p>
            <a:pPr algn="ctr"/>
            <a:endParaRPr lang="en-AU">
              <a:solidFill>
                <a:srgbClr val="FF7E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284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28863" y="1279525"/>
            <a:ext cx="2441575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88987-30E7-4407-8E0A-FEDF8BDA8BD1}" type="slidenum">
              <a:rPr lang="en-AU" smtClean="0"/>
              <a:t>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B29DD-7BEC-CD68-1A49-9AE3B08AAA8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</p:spPr>
        <p:txBody>
          <a:bodyPr/>
          <a:lstStyle/>
          <a:p>
            <a:pPr algn="ctr"/>
            <a:endParaRPr lang="en-AU">
              <a:solidFill>
                <a:srgbClr val="FF7E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D9881C9B-7424-4BC8-F42E-1EADBB3DE5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</p:spPr>
        <p:txBody>
          <a:bodyPr/>
          <a:lstStyle/>
          <a:p>
            <a:pPr algn="ctr"/>
            <a:endParaRPr lang="en-AU">
              <a:solidFill>
                <a:srgbClr val="FF7E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6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28863" y="1279525"/>
            <a:ext cx="2441575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88987-30E7-4407-8E0A-FEDF8BDA8BD1}" type="slidenum">
              <a:rPr lang="en-AU" smtClean="0"/>
              <a:t>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B29DD-7BEC-CD68-1A49-9AE3B08AAA8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</p:spPr>
        <p:txBody>
          <a:bodyPr/>
          <a:lstStyle/>
          <a:p>
            <a:pPr algn="ctr"/>
            <a:endParaRPr lang="en-AU">
              <a:solidFill>
                <a:srgbClr val="FF7E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D9881C9B-7424-4BC8-F42E-1EADBB3DE5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</p:spPr>
        <p:txBody>
          <a:bodyPr/>
          <a:lstStyle/>
          <a:p>
            <a:pPr algn="ctr"/>
            <a:endParaRPr lang="en-AU">
              <a:solidFill>
                <a:srgbClr val="FF7E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137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28863" y="1279525"/>
            <a:ext cx="2441575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88987-30E7-4407-8E0A-FEDF8BDA8BD1}" type="slidenum">
              <a:rPr lang="en-AU" smtClean="0"/>
              <a:t>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B29DD-7BEC-CD68-1A49-9AE3B08AAA8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</p:spPr>
        <p:txBody>
          <a:bodyPr/>
          <a:lstStyle/>
          <a:p>
            <a:pPr algn="ctr"/>
            <a:endParaRPr lang="en-AU">
              <a:solidFill>
                <a:srgbClr val="FF7E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D9881C9B-7424-4BC8-F42E-1EADBB3DE5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</p:spPr>
        <p:txBody>
          <a:bodyPr/>
          <a:lstStyle/>
          <a:p>
            <a:pPr algn="ctr"/>
            <a:endParaRPr lang="en-AU">
              <a:solidFill>
                <a:srgbClr val="FF7E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372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28863" y="1279525"/>
            <a:ext cx="2441575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88987-30E7-4407-8E0A-FEDF8BDA8BD1}" type="slidenum">
              <a:rPr lang="en-AU" smtClean="0"/>
              <a:t>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B29DD-7BEC-CD68-1A49-9AE3B08AAA8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</p:spPr>
        <p:txBody>
          <a:bodyPr/>
          <a:lstStyle/>
          <a:p>
            <a:pPr algn="ctr"/>
            <a:endParaRPr lang="en-AU">
              <a:solidFill>
                <a:srgbClr val="FF7E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D9881C9B-7424-4BC8-F42E-1EADBB3DE5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</p:spPr>
        <p:txBody>
          <a:bodyPr/>
          <a:lstStyle/>
          <a:p>
            <a:pPr algn="ctr"/>
            <a:endParaRPr lang="en-AU">
              <a:solidFill>
                <a:srgbClr val="FF7E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340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E22A-16F0-40A5-A473-272CAF50EF19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CE79-C7DE-48E4-BC9C-C48B09B38E8B}" type="slidenum">
              <a:rPr lang="en-AU" smtClean="0"/>
              <a:t>‹#›</a:t>
            </a:fld>
            <a:endParaRPr lang="en-AU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08571F9-1D67-FD17-CC4B-B6B055FFB7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2888" y="9531350"/>
            <a:ext cx="2028825" cy="1881188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1216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E22A-16F0-40A5-A473-272CAF50EF19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CE79-C7DE-48E4-BC9C-C48B09B38E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260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E22A-16F0-40A5-A473-272CAF50EF19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CE79-C7DE-48E4-BC9C-C48B09B38E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9532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E22A-16F0-40A5-A473-272CAF50EF19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CE79-C7DE-48E4-BC9C-C48B09B38E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7867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E22A-16F0-40A5-A473-272CAF50EF19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CE79-C7DE-48E4-BC9C-C48B09B38E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513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E22A-16F0-40A5-A473-272CAF50EF19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CE79-C7DE-48E4-BC9C-C48B09B38E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7570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E22A-16F0-40A5-A473-272CAF50EF19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CE79-C7DE-48E4-BC9C-C48B09B38E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6203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E22A-16F0-40A5-A473-272CAF50EF19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CE79-C7DE-48E4-BC9C-C48B09B38E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444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E22A-16F0-40A5-A473-272CAF50EF19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CE79-C7DE-48E4-BC9C-C48B09B38E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17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E22A-16F0-40A5-A473-272CAF50EF19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CE79-C7DE-48E4-BC9C-C48B09B38E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6863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E22A-16F0-40A5-A473-272CAF50EF19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2CE79-C7DE-48E4-BC9C-C48B09B38E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12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7B4B-3B63-445C-9673-2F0DA2CE4B82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82DC-87BF-466C-A783-39B4F9C4D37A}" type="slidenum">
              <a:rPr lang="en-AU" smtClean="0"/>
              <a:t>‹#›</a:t>
            </a:fld>
            <a:endParaRPr lang="en-AU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A847090-F185-C9EE-30DA-F2D1C0804C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8522" y="6453189"/>
            <a:ext cx="6362083" cy="6594475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16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10E22A-16F0-40A5-A473-272CAF50EF19}" type="datetimeFigureOut">
              <a:rPr lang="en-AU" smtClean="0"/>
              <a:t>27/08/2026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A2CE79-C7DE-48E4-BC9C-C48B09B38E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913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B4B2E285-A8DE-E047-123A-A8CE326D09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7508" y="847777"/>
            <a:ext cx="8776795" cy="8857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marL="260993" indent="-260993" algn="l" defTabSz="1043970" rtl="0" eaLnBrk="1" latinLnBrk="0" hangingPunct="1">
              <a:lnSpc>
                <a:spcPct val="90000"/>
              </a:lnSpc>
              <a:spcBef>
                <a:spcPts val="1142"/>
              </a:spcBef>
              <a:buFont typeface="Arial" panose="020B0604020202020204" pitchFamily="34" charset="0"/>
              <a:buChar char="•"/>
              <a:defRPr sz="31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2978" indent="-260993" algn="l" defTabSz="1043970" rtl="0" eaLnBrk="1" latinLnBrk="0" hangingPunct="1">
              <a:lnSpc>
                <a:spcPct val="90000"/>
              </a:lnSpc>
              <a:spcBef>
                <a:spcPts val="57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4963" indent="-260993" algn="l" defTabSz="1043970" rtl="0" eaLnBrk="1" latinLnBrk="0" hangingPunct="1">
              <a:lnSpc>
                <a:spcPct val="90000"/>
              </a:lnSpc>
              <a:spcBef>
                <a:spcPts val="571"/>
              </a:spcBef>
              <a:buFont typeface="Arial" panose="020B0604020202020204" pitchFamily="34" charset="0"/>
              <a:buChar char="•"/>
              <a:defRPr sz="2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6948" indent="-260993" algn="l" defTabSz="1043970" rtl="0" eaLnBrk="1" latinLnBrk="0" hangingPunct="1">
              <a:lnSpc>
                <a:spcPct val="90000"/>
              </a:lnSpc>
              <a:spcBef>
                <a:spcPts val="571"/>
              </a:spcBef>
              <a:buFont typeface="Arial" panose="020B0604020202020204" pitchFamily="34" charset="0"/>
              <a:buChar char="•"/>
              <a:defRPr sz="2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8934" indent="-260993" algn="l" defTabSz="1043970" rtl="0" eaLnBrk="1" latinLnBrk="0" hangingPunct="1">
              <a:lnSpc>
                <a:spcPct val="90000"/>
              </a:lnSpc>
              <a:spcBef>
                <a:spcPts val="571"/>
              </a:spcBef>
              <a:buFont typeface="Arial" panose="020B0604020202020204" pitchFamily="34" charset="0"/>
              <a:buChar char="•"/>
              <a:defRPr sz="2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70919" indent="-260993" algn="l" defTabSz="1043970" rtl="0" eaLnBrk="1" latinLnBrk="0" hangingPunct="1">
              <a:lnSpc>
                <a:spcPct val="90000"/>
              </a:lnSpc>
              <a:spcBef>
                <a:spcPts val="571"/>
              </a:spcBef>
              <a:buFont typeface="Arial" panose="020B0604020202020204" pitchFamily="34" charset="0"/>
              <a:buChar char="•"/>
              <a:defRPr sz="2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92904" indent="-260993" algn="l" defTabSz="1043970" rtl="0" eaLnBrk="1" latinLnBrk="0" hangingPunct="1">
              <a:lnSpc>
                <a:spcPct val="90000"/>
              </a:lnSpc>
              <a:spcBef>
                <a:spcPts val="571"/>
              </a:spcBef>
              <a:buFont typeface="Arial" panose="020B0604020202020204" pitchFamily="34" charset="0"/>
              <a:buChar char="•"/>
              <a:defRPr sz="2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4889" indent="-260993" algn="l" defTabSz="1043970" rtl="0" eaLnBrk="1" latinLnBrk="0" hangingPunct="1">
              <a:lnSpc>
                <a:spcPct val="90000"/>
              </a:lnSpc>
              <a:spcBef>
                <a:spcPts val="571"/>
              </a:spcBef>
              <a:buFont typeface="Arial" panose="020B0604020202020204" pitchFamily="34" charset="0"/>
              <a:buChar char="•"/>
              <a:defRPr sz="2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6875" indent="-260993" algn="l" defTabSz="1043970" rtl="0" eaLnBrk="1" latinLnBrk="0" hangingPunct="1">
              <a:lnSpc>
                <a:spcPct val="90000"/>
              </a:lnSpc>
              <a:spcBef>
                <a:spcPts val="571"/>
              </a:spcBef>
              <a:buFont typeface="Arial" panose="020B0604020202020204" pitchFamily="34" charset="0"/>
              <a:buChar char="•"/>
              <a:defRPr sz="2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3197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Instructions:</a:t>
            </a:r>
            <a:endParaRPr kumimoji="0" lang="en-AU" sz="3197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AB2B46-E124-75C8-AD5D-CFDAE6EA0852}"/>
              </a:ext>
            </a:extLst>
          </p:cNvPr>
          <p:cNvSpPr txBox="1"/>
          <p:nvPr/>
        </p:nvSpPr>
        <p:spPr>
          <a:xfrm>
            <a:off x="957508" y="1733550"/>
            <a:ext cx="9253292" cy="12149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include your image:</a:t>
            </a:r>
          </a:p>
          <a:p>
            <a:pPr marL="0" marR="0" lvl="0" indent="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your desired slide click on the image icon in the placeholder box.</a:t>
            </a: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your image and select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open.</a:t>
            </a: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the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Crop </a:t>
            </a: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dropdown at the top right of the navigation bar under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Picture Format. </a:t>
            </a: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Fit </a:t>
            </a: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the dropdown options.</a:t>
            </a: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Scale and position your logo as required.</a:t>
            </a: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for printing, leave the space blank and cut the frame out.</a:t>
            </a:r>
          </a:p>
          <a:p>
            <a:pPr marL="260993" marR="0" lvl="0" indent="-260993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delete slides:</a:t>
            </a:r>
          </a:p>
          <a:p>
            <a:pPr marL="0" marR="0" lvl="0" indent="0" algn="l" defTabSz="1043970" rtl="0" eaLnBrk="1" fontAlgn="auto" latinLnBrk="0" hangingPunct="1">
              <a:lnSpc>
                <a:spcPct val="17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your design is complete, select this slide and every other slide you don’t want to keep and click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Delete </a:t>
            </a: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your keyboard.</a:t>
            </a:r>
          </a:p>
          <a:p>
            <a:pPr marL="260993" marR="0" lvl="0" indent="-260993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save and export your document as an image:</a:t>
            </a:r>
          </a:p>
          <a:p>
            <a:pPr marL="0" marR="0" lvl="0" indent="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File</a:t>
            </a: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the top left of the navigation bar.</a:t>
            </a: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Save</a:t>
            </a: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Save your file to where you would like it located.</a:t>
            </a: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Again, select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File</a:t>
            </a: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the top left of the navigation bar.</a:t>
            </a: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Export from the options that appear.</a:t>
            </a: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Change File Type</a:t>
            </a: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PNG </a:t>
            </a: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JPEG </a:t>
            </a: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the options that appear. Then select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Save As.</a:t>
            </a:r>
          </a:p>
          <a:p>
            <a:pPr marL="457200" marR="0" lvl="0" indent="-457200" algn="l" defTabSz="1043970" rtl="0" eaLnBrk="1" fontAlgn="auto" latinLnBrk="0" hangingPunct="1">
              <a:lnSpc>
                <a:spcPct val="90000"/>
              </a:lnSpc>
              <a:spcBef>
                <a:spcPts val="1142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Navigate to where you want your logo saved and select the file and select </a:t>
            </a:r>
            <a:r>
              <a:rPr kumimoji="0" lang="en-AU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save</a:t>
            </a: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3125068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the International Day of People with Disability logo.">
            <a:extLst>
              <a:ext uri="{FF2B5EF4-FFF2-40B4-BE49-F238E27FC236}">
                <a16:creationId xmlns:a16="http://schemas.microsoft.com/office/drawing/2014/main" id="{67F2BBB1-748B-35D0-BA8A-B1B76910B3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" y="3000"/>
            <a:ext cx="10685139" cy="151133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5E0C44-F5C5-26D3-98DA-36D8E39D1F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5359" y="4507212"/>
            <a:ext cx="9901094" cy="10210800"/>
          </a:xfrm>
          <a:prstGeom prst="rect">
            <a:avLst/>
          </a:prstGeom>
          <a:solidFill>
            <a:schemeClr val="bg1"/>
          </a:solidFill>
          <a:ln w="38100">
            <a:solidFill>
              <a:srgbClr val="51B5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noFill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0FB593-5816-1743-8029-196484F61672}"/>
              </a:ext>
            </a:extLst>
          </p:cNvPr>
          <p:cNvSpPr txBox="1"/>
          <p:nvPr/>
        </p:nvSpPr>
        <p:spPr>
          <a:xfrm>
            <a:off x="1176398" y="6572955"/>
            <a:ext cx="4773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Your text here</a:t>
            </a:r>
          </a:p>
        </p:txBody>
      </p:sp>
      <p:sp>
        <p:nvSpPr>
          <p:cNvPr id="8" name="TextBox 5" descr="Text box that reads 'Insert your&#10;logo here'.">
            <a:extLst>
              <a:ext uri="{FF2B5EF4-FFF2-40B4-BE49-F238E27FC236}">
                <a16:creationId xmlns:a16="http://schemas.microsoft.com/office/drawing/2014/main" id="{1EF3F34A-90C2-2B4F-F0B0-518C32EBBD31}"/>
              </a:ext>
            </a:extLst>
          </p:cNvPr>
          <p:cNvSpPr txBox="1"/>
          <p:nvPr/>
        </p:nvSpPr>
        <p:spPr>
          <a:xfrm>
            <a:off x="7920970" y="12977159"/>
            <a:ext cx="1838325" cy="130365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56686024">
                  <a:custGeom>
                    <a:avLst/>
                    <a:gdLst>
                      <a:gd name="connsiteX0" fmla="*/ 0 w 3340100"/>
                      <a:gd name="connsiteY0" fmla="*/ 0 h 2031325"/>
                      <a:gd name="connsiteX1" fmla="*/ 456480 w 3340100"/>
                      <a:gd name="connsiteY1" fmla="*/ 0 h 2031325"/>
                      <a:gd name="connsiteX2" fmla="*/ 1013164 w 3340100"/>
                      <a:gd name="connsiteY2" fmla="*/ 0 h 2031325"/>
                      <a:gd name="connsiteX3" fmla="*/ 1603248 w 3340100"/>
                      <a:gd name="connsiteY3" fmla="*/ 0 h 2031325"/>
                      <a:gd name="connsiteX4" fmla="*/ 2159931 w 3340100"/>
                      <a:gd name="connsiteY4" fmla="*/ 0 h 2031325"/>
                      <a:gd name="connsiteX5" fmla="*/ 2683214 w 3340100"/>
                      <a:gd name="connsiteY5" fmla="*/ 0 h 2031325"/>
                      <a:gd name="connsiteX6" fmla="*/ 3340100 w 3340100"/>
                      <a:gd name="connsiteY6" fmla="*/ 0 h 2031325"/>
                      <a:gd name="connsiteX7" fmla="*/ 3340100 w 3340100"/>
                      <a:gd name="connsiteY7" fmla="*/ 507831 h 2031325"/>
                      <a:gd name="connsiteX8" fmla="*/ 3340100 w 3340100"/>
                      <a:gd name="connsiteY8" fmla="*/ 1056289 h 2031325"/>
                      <a:gd name="connsiteX9" fmla="*/ 3340100 w 3340100"/>
                      <a:gd name="connsiteY9" fmla="*/ 1543807 h 2031325"/>
                      <a:gd name="connsiteX10" fmla="*/ 3340100 w 3340100"/>
                      <a:gd name="connsiteY10" fmla="*/ 2031325 h 2031325"/>
                      <a:gd name="connsiteX11" fmla="*/ 2850219 w 3340100"/>
                      <a:gd name="connsiteY11" fmla="*/ 2031325 h 2031325"/>
                      <a:gd name="connsiteX12" fmla="*/ 2226733 w 3340100"/>
                      <a:gd name="connsiteY12" fmla="*/ 2031325 h 2031325"/>
                      <a:gd name="connsiteX13" fmla="*/ 1770253 w 3340100"/>
                      <a:gd name="connsiteY13" fmla="*/ 2031325 h 2031325"/>
                      <a:gd name="connsiteX14" fmla="*/ 1313773 w 3340100"/>
                      <a:gd name="connsiteY14" fmla="*/ 2031325 h 2031325"/>
                      <a:gd name="connsiteX15" fmla="*/ 723688 w 3340100"/>
                      <a:gd name="connsiteY15" fmla="*/ 2031325 h 2031325"/>
                      <a:gd name="connsiteX16" fmla="*/ 0 w 3340100"/>
                      <a:gd name="connsiteY16" fmla="*/ 2031325 h 2031325"/>
                      <a:gd name="connsiteX17" fmla="*/ 0 w 3340100"/>
                      <a:gd name="connsiteY17" fmla="*/ 1523494 h 2031325"/>
                      <a:gd name="connsiteX18" fmla="*/ 0 w 3340100"/>
                      <a:gd name="connsiteY18" fmla="*/ 995349 h 2031325"/>
                      <a:gd name="connsiteX19" fmla="*/ 0 w 3340100"/>
                      <a:gd name="connsiteY19" fmla="*/ 548458 h 2031325"/>
                      <a:gd name="connsiteX20" fmla="*/ 0 w 3340100"/>
                      <a:gd name="connsiteY20" fmla="*/ 0 h 2031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340100" h="2031325" extrusionOk="0">
                        <a:moveTo>
                          <a:pt x="0" y="0"/>
                        </a:moveTo>
                        <a:cubicBezTo>
                          <a:pt x="167382" y="-32849"/>
                          <a:pt x="233317" y="30722"/>
                          <a:pt x="456480" y="0"/>
                        </a:cubicBezTo>
                        <a:cubicBezTo>
                          <a:pt x="679643" y="-30722"/>
                          <a:pt x="782034" y="40057"/>
                          <a:pt x="1013164" y="0"/>
                        </a:cubicBezTo>
                        <a:cubicBezTo>
                          <a:pt x="1244294" y="-40057"/>
                          <a:pt x="1428098" y="47895"/>
                          <a:pt x="1603248" y="0"/>
                        </a:cubicBezTo>
                        <a:cubicBezTo>
                          <a:pt x="1778398" y="-47895"/>
                          <a:pt x="1928675" y="53134"/>
                          <a:pt x="2159931" y="0"/>
                        </a:cubicBezTo>
                        <a:cubicBezTo>
                          <a:pt x="2391187" y="-53134"/>
                          <a:pt x="2442322" y="4240"/>
                          <a:pt x="2683214" y="0"/>
                        </a:cubicBezTo>
                        <a:cubicBezTo>
                          <a:pt x="2924106" y="-4240"/>
                          <a:pt x="3141157" y="2291"/>
                          <a:pt x="3340100" y="0"/>
                        </a:cubicBezTo>
                        <a:cubicBezTo>
                          <a:pt x="3340809" y="199333"/>
                          <a:pt x="3337269" y="367844"/>
                          <a:pt x="3340100" y="507831"/>
                        </a:cubicBezTo>
                        <a:cubicBezTo>
                          <a:pt x="3342931" y="647818"/>
                          <a:pt x="3338072" y="908718"/>
                          <a:pt x="3340100" y="1056289"/>
                        </a:cubicBezTo>
                        <a:cubicBezTo>
                          <a:pt x="3342128" y="1203860"/>
                          <a:pt x="3287379" y="1339103"/>
                          <a:pt x="3340100" y="1543807"/>
                        </a:cubicBezTo>
                        <a:cubicBezTo>
                          <a:pt x="3392821" y="1748511"/>
                          <a:pt x="3320665" y="1907312"/>
                          <a:pt x="3340100" y="2031325"/>
                        </a:cubicBezTo>
                        <a:cubicBezTo>
                          <a:pt x="3240799" y="2041741"/>
                          <a:pt x="3073043" y="1976382"/>
                          <a:pt x="2850219" y="2031325"/>
                        </a:cubicBezTo>
                        <a:cubicBezTo>
                          <a:pt x="2627395" y="2086268"/>
                          <a:pt x="2407521" y="1997024"/>
                          <a:pt x="2226733" y="2031325"/>
                        </a:cubicBezTo>
                        <a:cubicBezTo>
                          <a:pt x="2045945" y="2065626"/>
                          <a:pt x="1949507" y="1998325"/>
                          <a:pt x="1770253" y="2031325"/>
                        </a:cubicBezTo>
                        <a:cubicBezTo>
                          <a:pt x="1590999" y="2064325"/>
                          <a:pt x="1428530" y="1976551"/>
                          <a:pt x="1313773" y="2031325"/>
                        </a:cubicBezTo>
                        <a:cubicBezTo>
                          <a:pt x="1199016" y="2086099"/>
                          <a:pt x="1014277" y="2019722"/>
                          <a:pt x="723688" y="2031325"/>
                        </a:cubicBezTo>
                        <a:cubicBezTo>
                          <a:pt x="433100" y="2042928"/>
                          <a:pt x="248318" y="1951744"/>
                          <a:pt x="0" y="2031325"/>
                        </a:cubicBezTo>
                        <a:cubicBezTo>
                          <a:pt x="-5163" y="1832791"/>
                          <a:pt x="217" y="1742887"/>
                          <a:pt x="0" y="1523494"/>
                        </a:cubicBezTo>
                        <a:cubicBezTo>
                          <a:pt x="-217" y="1304101"/>
                          <a:pt x="19115" y="1251832"/>
                          <a:pt x="0" y="995349"/>
                        </a:cubicBezTo>
                        <a:cubicBezTo>
                          <a:pt x="-19115" y="738867"/>
                          <a:pt x="52495" y="674008"/>
                          <a:pt x="0" y="548458"/>
                        </a:cubicBezTo>
                        <a:cubicBezTo>
                          <a:pt x="-52495" y="422908"/>
                          <a:pt x="50049" y="11760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tIns="0" bIns="0" rtlCol="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Insert your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 here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697C2811-EA2A-EFB5-E82E-001F348A22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76398" y="5201601"/>
            <a:ext cx="806120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4278974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orange background with the International Day of People with Disability logo.">
            <a:extLst>
              <a:ext uri="{FF2B5EF4-FFF2-40B4-BE49-F238E27FC236}">
                <a16:creationId xmlns:a16="http://schemas.microsoft.com/office/drawing/2014/main" id="{11984FCE-B168-C81A-58A1-2F2D3B72FB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" y="-1720"/>
            <a:ext cx="10688476" cy="1511807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6AA20A-8C05-E92B-9D4D-48577D9F0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5359" y="4487333"/>
            <a:ext cx="9901094" cy="10210800"/>
          </a:xfrm>
          <a:prstGeom prst="rect">
            <a:avLst/>
          </a:prstGeom>
          <a:solidFill>
            <a:schemeClr val="bg1"/>
          </a:solidFill>
          <a:ln w="38100">
            <a:solidFill>
              <a:srgbClr val="51B5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noFill/>
            </a:endParaRPr>
          </a:p>
        </p:txBody>
      </p:sp>
      <p:sp>
        <p:nvSpPr>
          <p:cNvPr id="13" name="TextBox 5" descr="Text box that reads 'Insert your&#10;logo here'.">
            <a:extLst>
              <a:ext uri="{FF2B5EF4-FFF2-40B4-BE49-F238E27FC236}">
                <a16:creationId xmlns:a16="http://schemas.microsoft.com/office/drawing/2014/main" id="{A2A627E2-3063-FB9B-1F55-AF28BEAFD9D4}"/>
              </a:ext>
            </a:extLst>
          </p:cNvPr>
          <p:cNvSpPr txBox="1"/>
          <p:nvPr/>
        </p:nvSpPr>
        <p:spPr>
          <a:xfrm>
            <a:off x="7754715" y="12903667"/>
            <a:ext cx="1838325" cy="130365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56686024">
                  <a:custGeom>
                    <a:avLst/>
                    <a:gdLst>
                      <a:gd name="connsiteX0" fmla="*/ 0 w 3340100"/>
                      <a:gd name="connsiteY0" fmla="*/ 0 h 2031325"/>
                      <a:gd name="connsiteX1" fmla="*/ 456480 w 3340100"/>
                      <a:gd name="connsiteY1" fmla="*/ 0 h 2031325"/>
                      <a:gd name="connsiteX2" fmla="*/ 1013164 w 3340100"/>
                      <a:gd name="connsiteY2" fmla="*/ 0 h 2031325"/>
                      <a:gd name="connsiteX3" fmla="*/ 1603248 w 3340100"/>
                      <a:gd name="connsiteY3" fmla="*/ 0 h 2031325"/>
                      <a:gd name="connsiteX4" fmla="*/ 2159931 w 3340100"/>
                      <a:gd name="connsiteY4" fmla="*/ 0 h 2031325"/>
                      <a:gd name="connsiteX5" fmla="*/ 2683214 w 3340100"/>
                      <a:gd name="connsiteY5" fmla="*/ 0 h 2031325"/>
                      <a:gd name="connsiteX6" fmla="*/ 3340100 w 3340100"/>
                      <a:gd name="connsiteY6" fmla="*/ 0 h 2031325"/>
                      <a:gd name="connsiteX7" fmla="*/ 3340100 w 3340100"/>
                      <a:gd name="connsiteY7" fmla="*/ 507831 h 2031325"/>
                      <a:gd name="connsiteX8" fmla="*/ 3340100 w 3340100"/>
                      <a:gd name="connsiteY8" fmla="*/ 1056289 h 2031325"/>
                      <a:gd name="connsiteX9" fmla="*/ 3340100 w 3340100"/>
                      <a:gd name="connsiteY9" fmla="*/ 1543807 h 2031325"/>
                      <a:gd name="connsiteX10" fmla="*/ 3340100 w 3340100"/>
                      <a:gd name="connsiteY10" fmla="*/ 2031325 h 2031325"/>
                      <a:gd name="connsiteX11" fmla="*/ 2850219 w 3340100"/>
                      <a:gd name="connsiteY11" fmla="*/ 2031325 h 2031325"/>
                      <a:gd name="connsiteX12" fmla="*/ 2226733 w 3340100"/>
                      <a:gd name="connsiteY12" fmla="*/ 2031325 h 2031325"/>
                      <a:gd name="connsiteX13" fmla="*/ 1770253 w 3340100"/>
                      <a:gd name="connsiteY13" fmla="*/ 2031325 h 2031325"/>
                      <a:gd name="connsiteX14" fmla="*/ 1313773 w 3340100"/>
                      <a:gd name="connsiteY14" fmla="*/ 2031325 h 2031325"/>
                      <a:gd name="connsiteX15" fmla="*/ 723688 w 3340100"/>
                      <a:gd name="connsiteY15" fmla="*/ 2031325 h 2031325"/>
                      <a:gd name="connsiteX16" fmla="*/ 0 w 3340100"/>
                      <a:gd name="connsiteY16" fmla="*/ 2031325 h 2031325"/>
                      <a:gd name="connsiteX17" fmla="*/ 0 w 3340100"/>
                      <a:gd name="connsiteY17" fmla="*/ 1523494 h 2031325"/>
                      <a:gd name="connsiteX18" fmla="*/ 0 w 3340100"/>
                      <a:gd name="connsiteY18" fmla="*/ 995349 h 2031325"/>
                      <a:gd name="connsiteX19" fmla="*/ 0 w 3340100"/>
                      <a:gd name="connsiteY19" fmla="*/ 548458 h 2031325"/>
                      <a:gd name="connsiteX20" fmla="*/ 0 w 3340100"/>
                      <a:gd name="connsiteY20" fmla="*/ 0 h 2031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340100" h="2031325" extrusionOk="0">
                        <a:moveTo>
                          <a:pt x="0" y="0"/>
                        </a:moveTo>
                        <a:cubicBezTo>
                          <a:pt x="167382" y="-32849"/>
                          <a:pt x="233317" y="30722"/>
                          <a:pt x="456480" y="0"/>
                        </a:cubicBezTo>
                        <a:cubicBezTo>
                          <a:pt x="679643" y="-30722"/>
                          <a:pt x="782034" y="40057"/>
                          <a:pt x="1013164" y="0"/>
                        </a:cubicBezTo>
                        <a:cubicBezTo>
                          <a:pt x="1244294" y="-40057"/>
                          <a:pt x="1428098" y="47895"/>
                          <a:pt x="1603248" y="0"/>
                        </a:cubicBezTo>
                        <a:cubicBezTo>
                          <a:pt x="1778398" y="-47895"/>
                          <a:pt x="1928675" y="53134"/>
                          <a:pt x="2159931" y="0"/>
                        </a:cubicBezTo>
                        <a:cubicBezTo>
                          <a:pt x="2391187" y="-53134"/>
                          <a:pt x="2442322" y="4240"/>
                          <a:pt x="2683214" y="0"/>
                        </a:cubicBezTo>
                        <a:cubicBezTo>
                          <a:pt x="2924106" y="-4240"/>
                          <a:pt x="3141157" y="2291"/>
                          <a:pt x="3340100" y="0"/>
                        </a:cubicBezTo>
                        <a:cubicBezTo>
                          <a:pt x="3340809" y="199333"/>
                          <a:pt x="3337269" y="367844"/>
                          <a:pt x="3340100" y="507831"/>
                        </a:cubicBezTo>
                        <a:cubicBezTo>
                          <a:pt x="3342931" y="647818"/>
                          <a:pt x="3338072" y="908718"/>
                          <a:pt x="3340100" y="1056289"/>
                        </a:cubicBezTo>
                        <a:cubicBezTo>
                          <a:pt x="3342128" y="1203860"/>
                          <a:pt x="3287379" y="1339103"/>
                          <a:pt x="3340100" y="1543807"/>
                        </a:cubicBezTo>
                        <a:cubicBezTo>
                          <a:pt x="3392821" y="1748511"/>
                          <a:pt x="3320665" y="1907312"/>
                          <a:pt x="3340100" y="2031325"/>
                        </a:cubicBezTo>
                        <a:cubicBezTo>
                          <a:pt x="3240799" y="2041741"/>
                          <a:pt x="3073043" y="1976382"/>
                          <a:pt x="2850219" y="2031325"/>
                        </a:cubicBezTo>
                        <a:cubicBezTo>
                          <a:pt x="2627395" y="2086268"/>
                          <a:pt x="2407521" y="1997024"/>
                          <a:pt x="2226733" y="2031325"/>
                        </a:cubicBezTo>
                        <a:cubicBezTo>
                          <a:pt x="2045945" y="2065626"/>
                          <a:pt x="1949507" y="1998325"/>
                          <a:pt x="1770253" y="2031325"/>
                        </a:cubicBezTo>
                        <a:cubicBezTo>
                          <a:pt x="1590999" y="2064325"/>
                          <a:pt x="1428530" y="1976551"/>
                          <a:pt x="1313773" y="2031325"/>
                        </a:cubicBezTo>
                        <a:cubicBezTo>
                          <a:pt x="1199016" y="2086099"/>
                          <a:pt x="1014277" y="2019722"/>
                          <a:pt x="723688" y="2031325"/>
                        </a:cubicBezTo>
                        <a:cubicBezTo>
                          <a:pt x="433100" y="2042928"/>
                          <a:pt x="248318" y="1951744"/>
                          <a:pt x="0" y="2031325"/>
                        </a:cubicBezTo>
                        <a:cubicBezTo>
                          <a:pt x="-5163" y="1832791"/>
                          <a:pt x="217" y="1742887"/>
                          <a:pt x="0" y="1523494"/>
                        </a:cubicBezTo>
                        <a:cubicBezTo>
                          <a:pt x="-217" y="1304101"/>
                          <a:pt x="19115" y="1251832"/>
                          <a:pt x="0" y="995349"/>
                        </a:cubicBezTo>
                        <a:cubicBezTo>
                          <a:pt x="-19115" y="738867"/>
                          <a:pt x="52495" y="674008"/>
                          <a:pt x="0" y="548458"/>
                        </a:cubicBezTo>
                        <a:cubicBezTo>
                          <a:pt x="-52495" y="422908"/>
                          <a:pt x="50049" y="11760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tIns="0" bIns="0" rtlCol="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Insert your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 here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3CBA01-1CA4-6F8B-594A-691611107924}"/>
              </a:ext>
            </a:extLst>
          </p:cNvPr>
          <p:cNvSpPr txBox="1"/>
          <p:nvPr/>
        </p:nvSpPr>
        <p:spPr>
          <a:xfrm>
            <a:off x="1176398" y="6572955"/>
            <a:ext cx="4773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Your text here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D58CCFE-D75A-A3C2-36BB-0189789AAE3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76398" y="5201601"/>
            <a:ext cx="806120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954040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background with the International Day of People with Disability logo.">
            <a:extLst>
              <a:ext uri="{FF2B5EF4-FFF2-40B4-BE49-F238E27FC236}">
                <a16:creationId xmlns:a16="http://schemas.microsoft.com/office/drawing/2014/main" id="{7362A663-72D4-1BED-2F36-E393196069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0"/>
            <a:ext cx="10691813" cy="151227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2E344FE-0F0C-8829-16DB-8759FAAC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5359" y="4487333"/>
            <a:ext cx="9901094" cy="10210800"/>
          </a:xfrm>
          <a:prstGeom prst="rect">
            <a:avLst/>
          </a:prstGeom>
          <a:solidFill>
            <a:schemeClr val="bg1"/>
          </a:solidFill>
          <a:ln w="38100">
            <a:solidFill>
              <a:srgbClr val="51B5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noFill/>
            </a:endParaRPr>
          </a:p>
        </p:txBody>
      </p:sp>
      <p:sp>
        <p:nvSpPr>
          <p:cNvPr id="15" name="TextBox 5" descr="Text box that reads 'Insert your&#10;logo here'.">
            <a:extLst>
              <a:ext uri="{FF2B5EF4-FFF2-40B4-BE49-F238E27FC236}">
                <a16:creationId xmlns:a16="http://schemas.microsoft.com/office/drawing/2014/main" id="{6D8735F5-77B3-8CEE-A227-C3FE741F89F0}"/>
              </a:ext>
            </a:extLst>
          </p:cNvPr>
          <p:cNvSpPr txBox="1"/>
          <p:nvPr/>
        </p:nvSpPr>
        <p:spPr>
          <a:xfrm>
            <a:off x="7754715" y="12903667"/>
            <a:ext cx="1838325" cy="130365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56686024">
                  <a:custGeom>
                    <a:avLst/>
                    <a:gdLst>
                      <a:gd name="connsiteX0" fmla="*/ 0 w 3340100"/>
                      <a:gd name="connsiteY0" fmla="*/ 0 h 2031325"/>
                      <a:gd name="connsiteX1" fmla="*/ 456480 w 3340100"/>
                      <a:gd name="connsiteY1" fmla="*/ 0 h 2031325"/>
                      <a:gd name="connsiteX2" fmla="*/ 1013164 w 3340100"/>
                      <a:gd name="connsiteY2" fmla="*/ 0 h 2031325"/>
                      <a:gd name="connsiteX3" fmla="*/ 1603248 w 3340100"/>
                      <a:gd name="connsiteY3" fmla="*/ 0 h 2031325"/>
                      <a:gd name="connsiteX4" fmla="*/ 2159931 w 3340100"/>
                      <a:gd name="connsiteY4" fmla="*/ 0 h 2031325"/>
                      <a:gd name="connsiteX5" fmla="*/ 2683214 w 3340100"/>
                      <a:gd name="connsiteY5" fmla="*/ 0 h 2031325"/>
                      <a:gd name="connsiteX6" fmla="*/ 3340100 w 3340100"/>
                      <a:gd name="connsiteY6" fmla="*/ 0 h 2031325"/>
                      <a:gd name="connsiteX7" fmla="*/ 3340100 w 3340100"/>
                      <a:gd name="connsiteY7" fmla="*/ 507831 h 2031325"/>
                      <a:gd name="connsiteX8" fmla="*/ 3340100 w 3340100"/>
                      <a:gd name="connsiteY8" fmla="*/ 1056289 h 2031325"/>
                      <a:gd name="connsiteX9" fmla="*/ 3340100 w 3340100"/>
                      <a:gd name="connsiteY9" fmla="*/ 1543807 h 2031325"/>
                      <a:gd name="connsiteX10" fmla="*/ 3340100 w 3340100"/>
                      <a:gd name="connsiteY10" fmla="*/ 2031325 h 2031325"/>
                      <a:gd name="connsiteX11" fmla="*/ 2850219 w 3340100"/>
                      <a:gd name="connsiteY11" fmla="*/ 2031325 h 2031325"/>
                      <a:gd name="connsiteX12" fmla="*/ 2226733 w 3340100"/>
                      <a:gd name="connsiteY12" fmla="*/ 2031325 h 2031325"/>
                      <a:gd name="connsiteX13" fmla="*/ 1770253 w 3340100"/>
                      <a:gd name="connsiteY13" fmla="*/ 2031325 h 2031325"/>
                      <a:gd name="connsiteX14" fmla="*/ 1313773 w 3340100"/>
                      <a:gd name="connsiteY14" fmla="*/ 2031325 h 2031325"/>
                      <a:gd name="connsiteX15" fmla="*/ 723688 w 3340100"/>
                      <a:gd name="connsiteY15" fmla="*/ 2031325 h 2031325"/>
                      <a:gd name="connsiteX16" fmla="*/ 0 w 3340100"/>
                      <a:gd name="connsiteY16" fmla="*/ 2031325 h 2031325"/>
                      <a:gd name="connsiteX17" fmla="*/ 0 w 3340100"/>
                      <a:gd name="connsiteY17" fmla="*/ 1523494 h 2031325"/>
                      <a:gd name="connsiteX18" fmla="*/ 0 w 3340100"/>
                      <a:gd name="connsiteY18" fmla="*/ 995349 h 2031325"/>
                      <a:gd name="connsiteX19" fmla="*/ 0 w 3340100"/>
                      <a:gd name="connsiteY19" fmla="*/ 548458 h 2031325"/>
                      <a:gd name="connsiteX20" fmla="*/ 0 w 3340100"/>
                      <a:gd name="connsiteY20" fmla="*/ 0 h 2031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340100" h="2031325" extrusionOk="0">
                        <a:moveTo>
                          <a:pt x="0" y="0"/>
                        </a:moveTo>
                        <a:cubicBezTo>
                          <a:pt x="167382" y="-32849"/>
                          <a:pt x="233317" y="30722"/>
                          <a:pt x="456480" y="0"/>
                        </a:cubicBezTo>
                        <a:cubicBezTo>
                          <a:pt x="679643" y="-30722"/>
                          <a:pt x="782034" y="40057"/>
                          <a:pt x="1013164" y="0"/>
                        </a:cubicBezTo>
                        <a:cubicBezTo>
                          <a:pt x="1244294" y="-40057"/>
                          <a:pt x="1428098" y="47895"/>
                          <a:pt x="1603248" y="0"/>
                        </a:cubicBezTo>
                        <a:cubicBezTo>
                          <a:pt x="1778398" y="-47895"/>
                          <a:pt x="1928675" y="53134"/>
                          <a:pt x="2159931" y="0"/>
                        </a:cubicBezTo>
                        <a:cubicBezTo>
                          <a:pt x="2391187" y="-53134"/>
                          <a:pt x="2442322" y="4240"/>
                          <a:pt x="2683214" y="0"/>
                        </a:cubicBezTo>
                        <a:cubicBezTo>
                          <a:pt x="2924106" y="-4240"/>
                          <a:pt x="3141157" y="2291"/>
                          <a:pt x="3340100" y="0"/>
                        </a:cubicBezTo>
                        <a:cubicBezTo>
                          <a:pt x="3340809" y="199333"/>
                          <a:pt x="3337269" y="367844"/>
                          <a:pt x="3340100" y="507831"/>
                        </a:cubicBezTo>
                        <a:cubicBezTo>
                          <a:pt x="3342931" y="647818"/>
                          <a:pt x="3338072" y="908718"/>
                          <a:pt x="3340100" y="1056289"/>
                        </a:cubicBezTo>
                        <a:cubicBezTo>
                          <a:pt x="3342128" y="1203860"/>
                          <a:pt x="3287379" y="1339103"/>
                          <a:pt x="3340100" y="1543807"/>
                        </a:cubicBezTo>
                        <a:cubicBezTo>
                          <a:pt x="3392821" y="1748511"/>
                          <a:pt x="3320665" y="1907312"/>
                          <a:pt x="3340100" y="2031325"/>
                        </a:cubicBezTo>
                        <a:cubicBezTo>
                          <a:pt x="3240799" y="2041741"/>
                          <a:pt x="3073043" y="1976382"/>
                          <a:pt x="2850219" y="2031325"/>
                        </a:cubicBezTo>
                        <a:cubicBezTo>
                          <a:pt x="2627395" y="2086268"/>
                          <a:pt x="2407521" y="1997024"/>
                          <a:pt x="2226733" y="2031325"/>
                        </a:cubicBezTo>
                        <a:cubicBezTo>
                          <a:pt x="2045945" y="2065626"/>
                          <a:pt x="1949507" y="1998325"/>
                          <a:pt x="1770253" y="2031325"/>
                        </a:cubicBezTo>
                        <a:cubicBezTo>
                          <a:pt x="1590999" y="2064325"/>
                          <a:pt x="1428530" y="1976551"/>
                          <a:pt x="1313773" y="2031325"/>
                        </a:cubicBezTo>
                        <a:cubicBezTo>
                          <a:pt x="1199016" y="2086099"/>
                          <a:pt x="1014277" y="2019722"/>
                          <a:pt x="723688" y="2031325"/>
                        </a:cubicBezTo>
                        <a:cubicBezTo>
                          <a:pt x="433100" y="2042928"/>
                          <a:pt x="248318" y="1951744"/>
                          <a:pt x="0" y="2031325"/>
                        </a:cubicBezTo>
                        <a:cubicBezTo>
                          <a:pt x="-5163" y="1832791"/>
                          <a:pt x="217" y="1742887"/>
                          <a:pt x="0" y="1523494"/>
                        </a:cubicBezTo>
                        <a:cubicBezTo>
                          <a:pt x="-217" y="1304101"/>
                          <a:pt x="19115" y="1251832"/>
                          <a:pt x="0" y="995349"/>
                        </a:cubicBezTo>
                        <a:cubicBezTo>
                          <a:pt x="-19115" y="738867"/>
                          <a:pt x="52495" y="674008"/>
                          <a:pt x="0" y="548458"/>
                        </a:cubicBezTo>
                        <a:cubicBezTo>
                          <a:pt x="-52495" y="422908"/>
                          <a:pt x="50049" y="11760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tIns="0" bIns="0" rtlCol="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Insert your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 here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A01736-74B2-B4A3-7455-641E71326510}"/>
              </a:ext>
            </a:extLst>
          </p:cNvPr>
          <p:cNvSpPr txBox="1"/>
          <p:nvPr/>
        </p:nvSpPr>
        <p:spPr>
          <a:xfrm>
            <a:off x="1176398" y="6572955"/>
            <a:ext cx="4773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Your text here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EB0F437D-AF13-AAB7-26FF-CC068E347D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76398" y="5201601"/>
            <a:ext cx="806120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811188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background with the International Day of People with Disability logo.">
            <a:extLst>
              <a:ext uri="{FF2B5EF4-FFF2-40B4-BE49-F238E27FC236}">
                <a16:creationId xmlns:a16="http://schemas.microsoft.com/office/drawing/2014/main" id="{479851B6-91F1-11C6-9D64-AFA2C58E33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" y="3000"/>
            <a:ext cx="10685139" cy="151133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D107558-90A8-D105-6969-4E599614C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5359" y="4487333"/>
            <a:ext cx="9901094" cy="10210800"/>
          </a:xfrm>
          <a:prstGeom prst="rect">
            <a:avLst/>
          </a:prstGeom>
          <a:solidFill>
            <a:schemeClr val="bg1"/>
          </a:solidFill>
          <a:ln w="38100">
            <a:solidFill>
              <a:srgbClr val="51B5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noFill/>
            </a:endParaRPr>
          </a:p>
        </p:txBody>
      </p:sp>
      <p:sp>
        <p:nvSpPr>
          <p:cNvPr id="15" name="TextBox 5" descr="Text box that reads 'Insert your&#10;logo here'.">
            <a:extLst>
              <a:ext uri="{FF2B5EF4-FFF2-40B4-BE49-F238E27FC236}">
                <a16:creationId xmlns:a16="http://schemas.microsoft.com/office/drawing/2014/main" id="{26E287C4-B922-9F54-1C9E-06A19C74D309}"/>
              </a:ext>
            </a:extLst>
          </p:cNvPr>
          <p:cNvSpPr txBox="1"/>
          <p:nvPr/>
        </p:nvSpPr>
        <p:spPr>
          <a:xfrm>
            <a:off x="7754715" y="12903667"/>
            <a:ext cx="1838325" cy="130365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56686024">
                  <a:custGeom>
                    <a:avLst/>
                    <a:gdLst>
                      <a:gd name="connsiteX0" fmla="*/ 0 w 3340100"/>
                      <a:gd name="connsiteY0" fmla="*/ 0 h 2031325"/>
                      <a:gd name="connsiteX1" fmla="*/ 456480 w 3340100"/>
                      <a:gd name="connsiteY1" fmla="*/ 0 h 2031325"/>
                      <a:gd name="connsiteX2" fmla="*/ 1013164 w 3340100"/>
                      <a:gd name="connsiteY2" fmla="*/ 0 h 2031325"/>
                      <a:gd name="connsiteX3" fmla="*/ 1603248 w 3340100"/>
                      <a:gd name="connsiteY3" fmla="*/ 0 h 2031325"/>
                      <a:gd name="connsiteX4" fmla="*/ 2159931 w 3340100"/>
                      <a:gd name="connsiteY4" fmla="*/ 0 h 2031325"/>
                      <a:gd name="connsiteX5" fmla="*/ 2683214 w 3340100"/>
                      <a:gd name="connsiteY5" fmla="*/ 0 h 2031325"/>
                      <a:gd name="connsiteX6" fmla="*/ 3340100 w 3340100"/>
                      <a:gd name="connsiteY6" fmla="*/ 0 h 2031325"/>
                      <a:gd name="connsiteX7" fmla="*/ 3340100 w 3340100"/>
                      <a:gd name="connsiteY7" fmla="*/ 507831 h 2031325"/>
                      <a:gd name="connsiteX8" fmla="*/ 3340100 w 3340100"/>
                      <a:gd name="connsiteY8" fmla="*/ 1056289 h 2031325"/>
                      <a:gd name="connsiteX9" fmla="*/ 3340100 w 3340100"/>
                      <a:gd name="connsiteY9" fmla="*/ 1543807 h 2031325"/>
                      <a:gd name="connsiteX10" fmla="*/ 3340100 w 3340100"/>
                      <a:gd name="connsiteY10" fmla="*/ 2031325 h 2031325"/>
                      <a:gd name="connsiteX11" fmla="*/ 2850219 w 3340100"/>
                      <a:gd name="connsiteY11" fmla="*/ 2031325 h 2031325"/>
                      <a:gd name="connsiteX12" fmla="*/ 2226733 w 3340100"/>
                      <a:gd name="connsiteY12" fmla="*/ 2031325 h 2031325"/>
                      <a:gd name="connsiteX13" fmla="*/ 1770253 w 3340100"/>
                      <a:gd name="connsiteY13" fmla="*/ 2031325 h 2031325"/>
                      <a:gd name="connsiteX14" fmla="*/ 1313773 w 3340100"/>
                      <a:gd name="connsiteY14" fmla="*/ 2031325 h 2031325"/>
                      <a:gd name="connsiteX15" fmla="*/ 723688 w 3340100"/>
                      <a:gd name="connsiteY15" fmla="*/ 2031325 h 2031325"/>
                      <a:gd name="connsiteX16" fmla="*/ 0 w 3340100"/>
                      <a:gd name="connsiteY16" fmla="*/ 2031325 h 2031325"/>
                      <a:gd name="connsiteX17" fmla="*/ 0 w 3340100"/>
                      <a:gd name="connsiteY17" fmla="*/ 1523494 h 2031325"/>
                      <a:gd name="connsiteX18" fmla="*/ 0 w 3340100"/>
                      <a:gd name="connsiteY18" fmla="*/ 995349 h 2031325"/>
                      <a:gd name="connsiteX19" fmla="*/ 0 w 3340100"/>
                      <a:gd name="connsiteY19" fmla="*/ 548458 h 2031325"/>
                      <a:gd name="connsiteX20" fmla="*/ 0 w 3340100"/>
                      <a:gd name="connsiteY20" fmla="*/ 0 h 2031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340100" h="2031325" extrusionOk="0">
                        <a:moveTo>
                          <a:pt x="0" y="0"/>
                        </a:moveTo>
                        <a:cubicBezTo>
                          <a:pt x="167382" y="-32849"/>
                          <a:pt x="233317" y="30722"/>
                          <a:pt x="456480" y="0"/>
                        </a:cubicBezTo>
                        <a:cubicBezTo>
                          <a:pt x="679643" y="-30722"/>
                          <a:pt x="782034" y="40057"/>
                          <a:pt x="1013164" y="0"/>
                        </a:cubicBezTo>
                        <a:cubicBezTo>
                          <a:pt x="1244294" y="-40057"/>
                          <a:pt x="1428098" y="47895"/>
                          <a:pt x="1603248" y="0"/>
                        </a:cubicBezTo>
                        <a:cubicBezTo>
                          <a:pt x="1778398" y="-47895"/>
                          <a:pt x="1928675" y="53134"/>
                          <a:pt x="2159931" y="0"/>
                        </a:cubicBezTo>
                        <a:cubicBezTo>
                          <a:pt x="2391187" y="-53134"/>
                          <a:pt x="2442322" y="4240"/>
                          <a:pt x="2683214" y="0"/>
                        </a:cubicBezTo>
                        <a:cubicBezTo>
                          <a:pt x="2924106" y="-4240"/>
                          <a:pt x="3141157" y="2291"/>
                          <a:pt x="3340100" y="0"/>
                        </a:cubicBezTo>
                        <a:cubicBezTo>
                          <a:pt x="3340809" y="199333"/>
                          <a:pt x="3337269" y="367844"/>
                          <a:pt x="3340100" y="507831"/>
                        </a:cubicBezTo>
                        <a:cubicBezTo>
                          <a:pt x="3342931" y="647818"/>
                          <a:pt x="3338072" y="908718"/>
                          <a:pt x="3340100" y="1056289"/>
                        </a:cubicBezTo>
                        <a:cubicBezTo>
                          <a:pt x="3342128" y="1203860"/>
                          <a:pt x="3287379" y="1339103"/>
                          <a:pt x="3340100" y="1543807"/>
                        </a:cubicBezTo>
                        <a:cubicBezTo>
                          <a:pt x="3392821" y="1748511"/>
                          <a:pt x="3320665" y="1907312"/>
                          <a:pt x="3340100" y="2031325"/>
                        </a:cubicBezTo>
                        <a:cubicBezTo>
                          <a:pt x="3240799" y="2041741"/>
                          <a:pt x="3073043" y="1976382"/>
                          <a:pt x="2850219" y="2031325"/>
                        </a:cubicBezTo>
                        <a:cubicBezTo>
                          <a:pt x="2627395" y="2086268"/>
                          <a:pt x="2407521" y="1997024"/>
                          <a:pt x="2226733" y="2031325"/>
                        </a:cubicBezTo>
                        <a:cubicBezTo>
                          <a:pt x="2045945" y="2065626"/>
                          <a:pt x="1949507" y="1998325"/>
                          <a:pt x="1770253" y="2031325"/>
                        </a:cubicBezTo>
                        <a:cubicBezTo>
                          <a:pt x="1590999" y="2064325"/>
                          <a:pt x="1428530" y="1976551"/>
                          <a:pt x="1313773" y="2031325"/>
                        </a:cubicBezTo>
                        <a:cubicBezTo>
                          <a:pt x="1199016" y="2086099"/>
                          <a:pt x="1014277" y="2019722"/>
                          <a:pt x="723688" y="2031325"/>
                        </a:cubicBezTo>
                        <a:cubicBezTo>
                          <a:pt x="433100" y="2042928"/>
                          <a:pt x="248318" y="1951744"/>
                          <a:pt x="0" y="2031325"/>
                        </a:cubicBezTo>
                        <a:cubicBezTo>
                          <a:pt x="-5163" y="1832791"/>
                          <a:pt x="217" y="1742887"/>
                          <a:pt x="0" y="1523494"/>
                        </a:cubicBezTo>
                        <a:cubicBezTo>
                          <a:pt x="-217" y="1304101"/>
                          <a:pt x="19115" y="1251832"/>
                          <a:pt x="0" y="995349"/>
                        </a:cubicBezTo>
                        <a:cubicBezTo>
                          <a:pt x="-19115" y="738867"/>
                          <a:pt x="52495" y="674008"/>
                          <a:pt x="0" y="548458"/>
                        </a:cubicBezTo>
                        <a:cubicBezTo>
                          <a:pt x="-52495" y="422908"/>
                          <a:pt x="50049" y="11760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tIns="0" bIns="0" rtlCol="0" anchor="ctr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1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Insert your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 here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AU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A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DD9E9A-9BFA-1E99-21CC-D01FEFDCB9AE}"/>
              </a:ext>
            </a:extLst>
          </p:cNvPr>
          <p:cNvSpPr txBox="1"/>
          <p:nvPr/>
        </p:nvSpPr>
        <p:spPr>
          <a:xfrm>
            <a:off x="1176398" y="6572955"/>
            <a:ext cx="4773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Your text here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693338B-EFD5-4263-BD18-F9B739CA24F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76398" y="5201601"/>
            <a:ext cx="806120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053882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</TotalTime>
  <Words>247</Words>
  <Application>Microsoft Office PowerPoint</Application>
  <PresentationFormat>Custom</PresentationFormat>
  <Paragraphs>51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Times New Roman</vt:lpstr>
      <vt:lpstr>Office Theme</vt:lpstr>
      <vt:lpstr>Instructions:</vt:lpstr>
      <vt:lpstr>Add text here</vt:lpstr>
      <vt:lpstr>Add text here</vt:lpstr>
      <vt:lpstr>Add text here</vt:lpstr>
      <vt:lpstr>Add text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IDPwD Editable poster template layout 2</dc:title>
  <dc:subject>International day of People with Disability</dc:subject>
  <dc:creator>Australian Government Department of Health Disability and Ageing</dc:creator>
  <cp:keywords>IDPWD; Workplaces; Communities; printable resources</cp:keywords>
  <dc:description>Promotional resources</dc:description>
  <cp:lastPrinted>2026-02-23T01:38:39Z</cp:lastPrinted>
  <dcterms:created xsi:type="dcterms:W3CDTF">2024-08-19T23:23:02Z</dcterms:created>
  <dcterms:modified xsi:type="dcterms:W3CDTF">2026-08-27T05:39:49Z</dcterms:modified>
  <cp:category>Promotional assets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M_ProtectiveMarkingValue_Header">
    <vt:lpwstr>OFFICIAL</vt:lpwstr>
  </property>
  <property fmtid="{D5CDD505-2E9C-101B-9397-08002B2CF9AE}" pid="3" name="PM_OriginationTimeStamp">
    <vt:lpwstr>2024-08-19T23:46:01Z</vt:lpwstr>
  </property>
  <property fmtid="{D5CDD505-2E9C-101B-9397-08002B2CF9AE}" pid="4" name="PM_Originating_FileId">
    <vt:lpwstr>214AA891DCC94778983D8EC3ADD70649</vt:lpwstr>
  </property>
  <property fmtid="{D5CDD505-2E9C-101B-9397-08002B2CF9AE}" pid="5" name="PM_ProtectiveMarkingValue_Footer">
    <vt:lpwstr>OFFICIAL</vt:lpwstr>
  </property>
  <property fmtid="{D5CDD505-2E9C-101B-9397-08002B2CF9AE}" pid="6" name="PM_Namespace">
    <vt:lpwstr>gov.au</vt:lpwstr>
  </property>
  <property fmtid="{D5CDD505-2E9C-101B-9397-08002B2CF9AE}" pid="7" name="PM_Caveats_Count">
    <vt:lpwstr>0</vt:lpwstr>
  </property>
  <property fmtid="{D5CDD505-2E9C-101B-9397-08002B2CF9AE}" pid="8" name="PM_Version">
    <vt:lpwstr>2018.4</vt:lpwstr>
  </property>
  <property fmtid="{D5CDD505-2E9C-101B-9397-08002B2CF9AE}" pid="9" name="MSIP_Label_eb34d90b-fc41-464d-af60-f74d721d0790_Name">
    <vt:lpwstr>OFFICIAL</vt:lpwstr>
  </property>
  <property fmtid="{D5CDD505-2E9C-101B-9397-08002B2CF9AE}" pid="10" name="PM_Note">
    <vt:lpwstr/>
  </property>
  <property fmtid="{D5CDD505-2E9C-101B-9397-08002B2CF9AE}" pid="11" name="PMHMAC">
    <vt:lpwstr>v=2022.1;a=SHA256;h=1E06E1A682D9E1765F11C79738F79806BE5912D637EDFEBFFFE25859267C72CE</vt:lpwstr>
  </property>
  <property fmtid="{D5CDD505-2E9C-101B-9397-08002B2CF9AE}" pid="12" name="PM_Qualifier">
    <vt:lpwstr/>
  </property>
  <property fmtid="{D5CDD505-2E9C-101B-9397-08002B2CF9AE}" pid="13" name="PM_SecurityClassification">
    <vt:lpwstr>OFFICIAL</vt:lpwstr>
  </property>
  <property fmtid="{D5CDD505-2E9C-101B-9397-08002B2CF9AE}" pid="14" name="PM_Markers">
    <vt:lpwstr/>
  </property>
  <property fmtid="{D5CDD505-2E9C-101B-9397-08002B2CF9AE}" pid="15" name="MSIP_Label_eb34d90b-fc41-464d-af60-f74d721d0790_SiteId">
    <vt:lpwstr>61e36dd1-ca6e-4d61-aa0a-2b4eb88317a3</vt:lpwstr>
  </property>
  <property fmtid="{D5CDD505-2E9C-101B-9397-08002B2CF9AE}" pid="16" name="MSIP_Label_eb34d90b-fc41-464d-af60-f74d721d0790_ContentBits">
    <vt:lpwstr>0</vt:lpwstr>
  </property>
  <property fmtid="{D5CDD505-2E9C-101B-9397-08002B2CF9AE}" pid="17" name="MSIP_Label_eb34d90b-fc41-464d-af60-f74d721d0790_Enabled">
    <vt:lpwstr>true</vt:lpwstr>
  </property>
  <property fmtid="{D5CDD505-2E9C-101B-9397-08002B2CF9AE}" pid="18" name="PM_ProtectiveMarkingImage_Footer">
    <vt:lpwstr>C:\Program Files (x86)\Common Files\janusNET Shared\janusSEAL\Images\DocumentSlashBlue.png</vt:lpwstr>
  </property>
  <property fmtid="{D5CDD505-2E9C-101B-9397-08002B2CF9AE}" pid="19" name="MSIP_Label_eb34d90b-fc41-464d-af60-f74d721d0790_SetDate">
    <vt:lpwstr>2024-08-19T23:46:01Z</vt:lpwstr>
  </property>
  <property fmtid="{D5CDD505-2E9C-101B-9397-08002B2CF9AE}" pid="20" name="MSIP_Label_eb34d90b-fc41-464d-af60-f74d721d0790_Method">
    <vt:lpwstr>Privileged</vt:lpwstr>
  </property>
  <property fmtid="{D5CDD505-2E9C-101B-9397-08002B2CF9AE}" pid="21" name="MSIP_Label_eb34d90b-fc41-464d-af60-f74d721d0790_ActionId">
    <vt:lpwstr>c6a04bb82acb4c0b8ce7edf32778f5f3</vt:lpwstr>
  </property>
  <property fmtid="{D5CDD505-2E9C-101B-9397-08002B2CF9AE}" pid="22" name="PM_InsertionValue">
    <vt:lpwstr>OFFICIAL</vt:lpwstr>
  </property>
  <property fmtid="{D5CDD505-2E9C-101B-9397-08002B2CF9AE}" pid="23" name="PM_Originator_Hash_SHA1">
    <vt:lpwstr>C361BD55D35E1AEE3E4C6649B42EB6317FFF2BF9</vt:lpwstr>
  </property>
  <property fmtid="{D5CDD505-2E9C-101B-9397-08002B2CF9AE}" pid="24" name="PM_DisplayValueSecClassificationWithQualifier">
    <vt:lpwstr>OFFICIAL</vt:lpwstr>
  </property>
  <property fmtid="{D5CDD505-2E9C-101B-9397-08002B2CF9AE}" pid="25" name="PM_ProtectiveMarkingImage_Header">
    <vt:lpwstr>C:\Program Files (x86)\Common Files\janusNET Shared\janusSEAL\Images\DocumentSlashBlue.png</vt:lpwstr>
  </property>
  <property fmtid="{D5CDD505-2E9C-101B-9397-08002B2CF9AE}" pid="26" name="PM_Display">
    <vt:lpwstr>OFFICIAL</vt:lpwstr>
  </property>
  <property fmtid="{D5CDD505-2E9C-101B-9397-08002B2CF9AE}" pid="27" name="PM_OriginatorUserAccountName_SHA256">
    <vt:lpwstr>DBC14F7AF0FF85AE484EA8432F7F7F586B2776A49C3E9E4928A817C3B428E034</vt:lpwstr>
  </property>
  <property fmtid="{D5CDD505-2E9C-101B-9397-08002B2CF9AE}" pid="28" name="PM_OriginatorDomainName_SHA256">
    <vt:lpwstr>E83A2A66C4061446A7E3732E8D44762184B6B377D962B96C83DC624302585857</vt:lpwstr>
  </property>
  <property fmtid="{D5CDD505-2E9C-101B-9397-08002B2CF9AE}" pid="29" name="PMUuid">
    <vt:lpwstr>v=2022.2;d=gov.au;g=46DD6D7C-8107-577B-BC6E-F348953B2E44</vt:lpwstr>
  </property>
  <property fmtid="{D5CDD505-2E9C-101B-9397-08002B2CF9AE}" pid="30" name="PM_Hash_Version">
    <vt:lpwstr>2022.1</vt:lpwstr>
  </property>
  <property fmtid="{D5CDD505-2E9C-101B-9397-08002B2CF9AE}" pid="31" name="PM_Hash_Salt_Prev">
    <vt:lpwstr>4E7892733F17314EC800DEBBFF2F4FA6</vt:lpwstr>
  </property>
  <property fmtid="{D5CDD505-2E9C-101B-9397-08002B2CF9AE}" pid="32" name="PM_Hash_Salt">
    <vt:lpwstr>4E7892733F17314EC800DEBBFF2F4FA6</vt:lpwstr>
  </property>
  <property fmtid="{D5CDD505-2E9C-101B-9397-08002B2CF9AE}" pid="33" name="PM_Hash_SHA1">
    <vt:lpwstr>4046FDA6676213D1BB30DFAE3B9096D983222FAF</vt:lpwstr>
  </property>
  <property fmtid="{D5CDD505-2E9C-101B-9397-08002B2CF9AE}" pid="34" name="PM_PrintOutPlacement_PPT">
    <vt:lpwstr/>
  </property>
  <property fmtid="{D5CDD505-2E9C-101B-9397-08002B2CF9AE}" pid="35" name="MSIP_Label_edd204cd-6aa2-46a1-bfaf-a0d9bcf7e7ca_Enabled">
    <vt:lpwstr>true</vt:lpwstr>
  </property>
  <property fmtid="{D5CDD505-2E9C-101B-9397-08002B2CF9AE}" pid="36" name="MSIP_Label_edd204cd-6aa2-46a1-bfaf-a0d9bcf7e7ca_SetDate">
    <vt:lpwstr>2026-02-23T01:35:37Z</vt:lpwstr>
  </property>
  <property fmtid="{D5CDD505-2E9C-101B-9397-08002B2CF9AE}" pid="37" name="MSIP_Label_edd204cd-6aa2-46a1-bfaf-a0d9bcf7e7ca_Method">
    <vt:lpwstr>Privileged</vt:lpwstr>
  </property>
  <property fmtid="{D5CDD505-2E9C-101B-9397-08002B2CF9AE}" pid="38" name="MSIP_Label_edd204cd-6aa2-46a1-bfaf-a0d9bcf7e7ca_Name">
    <vt:lpwstr>U</vt:lpwstr>
  </property>
  <property fmtid="{D5CDD505-2E9C-101B-9397-08002B2CF9AE}" pid="39" name="MSIP_Label_edd204cd-6aa2-46a1-bfaf-a0d9bcf7e7ca_SiteId">
    <vt:lpwstr>34a3929c-73cf-4954-abfe-147dc3517892</vt:lpwstr>
  </property>
  <property fmtid="{D5CDD505-2E9C-101B-9397-08002B2CF9AE}" pid="40" name="MSIP_Label_edd204cd-6aa2-46a1-bfaf-a0d9bcf7e7ca_ActionId">
    <vt:lpwstr>85c23f0d-cdc4-4d20-b32b-1662a81de0ba</vt:lpwstr>
  </property>
  <property fmtid="{D5CDD505-2E9C-101B-9397-08002B2CF9AE}" pid="41" name="MSIP_Label_edd204cd-6aa2-46a1-bfaf-a0d9bcf7e7ca_ContentBits">
    <vt:lpwstr>3</vt:lpwstr>
  </property>
  <property fmtid="{D5CDD505-2E9C-101B-9397-08002B2CF9AE}" pid="42" name="MSIP_Label_edd204cd-6aa2-46a1-bfaf-a0d9bcf7e7ca_Tag">
    <vt:lpwstr>10, 0, 1, 1</vt:lpwstr>
  </property>
  <property fmtid="{D5CDD505-2E9C-101B-9397-08002B2CF9AE}" pid="43" name="ClassificationContentMarkingFooterLocations">
    <vt:lpwstr>Office Theme:10</vt:lpwstr>
  </property>
  <property fmtid="{D5CDD505-2E9C-101B-9397-08002B2CF9AE}" pid="44" name="ClassificationContentMarkingFooterText">
    <vt:lpwstr>UNOFFICIAL</vt:lpwstr>
  </property>
  <property fmtid="{D5CDD505-2E9C-101B-9397-08002B2CF9AE}" pid="45" name="ClassificationContentMarkingHeaderLocations">
    <vt:lpwstr>Office Theme:9</vt:lpwstr>
  </property>
  <property fmtid="{D5CDD505-2E9C-101B-9397-08002B2CF9AE}" pid="46" name="ClassificationContentMarkingHeaderText">
    <vt:lpwstr>UNOFFICIAL</vt:lpwstr>
  </property>
</Properties>
</file>