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7" r:id="rId2"/>
    <p:sldId id="274" r:id="rId3"/>
    <p:sldId id="275" r:id="rId4"/>
    <p:sldId id="276" r:id="rId5"/>
  </p:sldIdLst>
  <p:sldSz cx="532765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24D"/>
    <a:srgbClr val="DBFE4C"/>
    <a:srgbClr val="F89827"/>
    <a:srgbClr val="FFCC4B"/>
    <a:srgbClr val="F77F00"/>
    <a:srgbClr val="5DE0E6"/>
    <a:srgbClr val="167A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CBE857-F6EA-4FE2-A9BB-F04470045B5D}" v="8" dt="2026-08-27T05:35:14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4660"/>
  </p:normalViewPr>
  <p:slideViewPr>
    <p:cSldViewPr snapToGrid="0">
      <p:cViewPr varScale="1">
        <p:scale>
          <a:sx n="95" d="100"/>
          <a:sy n="95" d="100"/>
        </p:scale>
        <p:origin x="3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ODA, Libi" userId="947cf735-4eb4-4522-bad3-fb3ce4847964" providerId="ADAL" clId="{B743BF9C-0D3A-4168-B5F0-0AA13E63F233}"/>
    <pc:docChg chg="undo custSel addSld delSld modSld sldOrd modMainMaster">
      <pc:chgData name="BORODA, Libi" userId="947cf735-4eb4-4522-bad3-fb3ce4847964" providerId="ADAL" clId="{B743BF9C-0D3A-4168-B5F0-0AA13E63F233}" dt="2026-08-27T04:39:40.069" v="926" actId="13244"/>
      <pc:docMkLst>
        <pc:docMk/>
      </pc:docMkLst>
      <pc:sldChg chg="addSp modSp mod">
        <pc:chgData name="BORODA, Libi" userId="947cf735-4eb4-4522-bad3-fb3ce4847964" providerId="ADAL" clId="{B743BF9C-0D3A-4168-B5F0-0AA13E63F233}" dt="2026-08-27T04:39:15.564" v="924" actId="13244"/>
        <pc:sldMkLst>
          <pc:docMk/>
          <pc:sldMk cId="544315847" sldId="274"/>
        </pc:sldMkLst>
        <pc:spChg chg="mod">
          <ac:chgData name="BORODA, Libi" userId="947cf735-4eb4-4522-bad3-fb3ce4847964" providerId="ADAL" clId="{B743BF9C-0D3A-4168-B5F0-0AA13E63F233}" dt="2026-08-27T04:38:03.037" v="916" actId="962"/>
          <ac:spMkLst>
            <pc:docMk/>
            <pc:sldMk cId="544315847" sldId="274"/>
            <ac:spMk id="2" creationId="{73390EF0-7746-8554-1652-87633D40A5D8}"/>
          </ac:spMkLst>
        </pc:spChg>
        <pc:spChg chg="mod">
          <ac:chgData name="BORODA, Libi" userId="947cf735-4eb4-4522-bad3-fb3ce4847964" providerId="ADAL" clId="{B743BF9C-0D3A-4168-B5F0-0AA13E63F233}" dt="2026-08-27T03:53:50.695" v="236" actId="962"/>
          <ac:spMkLst>
            <pc:docMk/>
            <pc:sldMk cId="544315847" sldId="274"/>
            <ac:spMk id="4" creationId="{B049EFFD-8A1F-4817-F76D-9E114034D2BA}"/>
          </ac:spMkLst>
        </pc:spChg>
        <pc:spChg chg="add mod">
          <ac:chgData name="BORODA, Libi" userId="947cf735-4eb4-4522-bad3-fb3ce4847964" providerId="ADAL" clId="{B743BF9C-0D3A-4168-B5F0-0AA13E63F233}" dt="2026-08-27T03:54:16.147" v="392" actId="962"/>
          <ac:spMkLst>
            <pc:docMk/>
            <pc:sldMk cId="544315847" sldId="274"/>
            <ac:spMk id="5" creationId="{9E8B8756-CA98-31B7-1316-0F89F3DDED71}"/>
          </ac:spMkLst>
        </pc:spChg>
        <pc:spChg chg="mod ord">
          <ac:chgData name="BORODA, Libi" userId="947cf735-4eb4-4522-bad3-fb3ce4847964" providerId="ADAL" clId="{B743BF9C-0D3A-4168-B5F0-0AA13E63F233}" dt="2026-08-27T04:39:15.564" v="924" actId="13244"/>
          <ac:spMkLst>
            <pc:docMk/>
            <pc:sldMk cId="544315847" sldId="274"/>
            <ac:spMk id="10" creationId="{B7A0B5D7-E757-E121-C020-8C01F1C6DA4A}"/>
          </ac:spMkLst>
        </pc:spChg>
        <pc:spChg chg="mod ord">
          <ac:chgData name="BORODA, Libi" userId="947cf735-4eb4-4522-bad3-fb3ce4847964" providerId="ADAL" clId="{B743BF9C-0D3A-4168-B5F0-0AA13E63F233}" dt="2026-08-27T04:38:58.964" v="921" actId="13244"/>
          <ac:spMkLst>
            <pc:docMk/>
            <pc:sldMk cId="544315847" sldId="274"/>
            <ac:spMk id="11" creationId="{9F5102FD-6621-52CC-0CF7-1A9FFF7336D5}"/>
          </ac:spMkLst>
        </pc:spChg>
        <pc:spChg chg="ord">
          <ac:chgData name="BORODA, Libi" userId="947cf735-4eb4-4522-bad3-fb3ce4847964" providerId="ADAL" clId="{B743BF9C-0D3A-4168-B5F0-0AA13E63F233}" dt="2026-08-27T04:39:00.824" v="922" actId="13244"/>
          <ac:spMkLst>
            <pc:docMk/>
            <pc:sldMk cId="544315847" sldId="274"/>
            <ac:spMk id="12" creationId="{BE3FCA7A-0B39-5B32-0CB1-95672AA97DE7}"/>
          </ac:spMkLst>
        </pc:spChg>
        <pc:picChg chg="mod">
          <ac:chgData name="BORODA, Libi" userId="947cf735-4eb4-4522-bad3-fb3ce4847964" providerId="ADAL" clId="{B743BF9C-0D3A-4168-B5F0-0AA13E63F233}" dt="2026-08-27T03:53:31.702" v="91" actId="962"/>
          <ac:picMkLst>
            <pc:docMk/>
            <pc:sldMk cId="544315847" sldId="274"/>
            <ac:picMk id="6" creationId="{729B5B30-1ECA-8B73-7721-63ACB523C4DD}"/>
          </ac:picMkLst>
        </pc:picChg>
        <pc:picChg chg="mod ord">
          <ac:chgData name="BORODA, Libi" userId="947cf735-4eb4-4522-bad3-fb3ce4847964" providerId="ADAL" clId="{B743BF9C-0D3A-4168-B5F0-0AA13E63F233}" dt="2026-08-27T04:39:05.295" v="923" actId="13244"/>
          <ac:picMkLst>
            <pc:docMk/>
            <pc:sldMk cId="544315847" sldId="274"/>
            <ac:picMk id="8" creationId="{0CF36FB9-5376-4092-066C-7E678C26DFE7}"/>
          </ac:picMkLst>
        </pc:picChg>
      </pc:sldChg>
      <pc:sldChg chg="modSp add mod setBg">
        <pc:chgData name="BORODA, Libi" userId="947cf735-4eb4-4522-bad3-fb3ce4847964" providerId="ADAL" clId="{B743BF9C-0D3A-4168-B5F0-0AA13E63F233}" dt="2026-08-27T04:39:30.374" v="925" actId="13244"/>
        <pc:sldMkLst>
          <pc:docMk/>
          <pc:sldMk cId="909182625" sldId="275"/>
        </pc:sldMkLst>
        <pc:spChg chg="mod ord">
          <ac:chgData name="BORODA, Libi" userId="947cf735-4eb4-4522-bad3-fb3ce4847964" providerId="ADAL" clId="{B743BF9C-0D3A-4168-B5F0-0AA13E63F233}" dt="2026-08-27T04:39:30.374" v="925" actId="13244"/>
          <ac:spMkLst>
            <pc:docMk/>
            <pc:sldMk cId="909182625" sldId="275"/>
            <ac:spMk id="2" creationId="{F02DD717-6119-4BF9-532A-735A668FF223}"/>
          </ac:spMkLst>
        </pc:spChg>
        <pc:spChg chg="mod">
          <ac:chgData name="BORODA, Libi" userId="947cf735-4eb4-4522-bad3-fb3ce4847964" providerId="ADAL" clId="{B743BF9C-0D3A-4168-B5F0-0AA13E63F233}" dt="2026-08-27T03:55:16.919" v="637" actId="962"/>
          <ac:spMkLst>
            <pc:docMk/>
            <pc:sldMk cId="909182625" sldId="275"/>
            <ac:spMk id="4" creationId="{C6208420-4969-BFC2-25FB-E3538BC48075}"/>
          </ac:spMkLst>
        </pc:spChg>
        <pc:spChg chg="mod">
          <ac:chgData name="BORODA, Libi" userId="947cf735-4eb4-4522-bad3-fb3ce4847964" providerId="ADAL" clId="{B743BF9C-0D3A-4168-B5F0-0AA13E63F233}" dt="2026-08-27T03:55:04.130" v="594" actId="962"/>
          <ac:spMkLst>
            <pc:docMk/>
            <pc:sldMk cId="909182625" sldId="275"/>
            <ac:spMk id="5" creationId="{E3826F84-0F5F-CB79-9BCB-C4A3F2FF3DFF}"/>
          </ac:spMkLst>
        </pc:spChg>
        <pc:spChg chg="mod">
          <ac:chgData name="BORODA, Libi" userId="947cf735-4eb4-4522-bad3-fb3ce4847964" providerId="ADAL" clId="{B743BF9C-0D3A-4168-B5F0-0AA13E63F233}" dt="2026-08-27T03:54:55.635" v="564" actId="962"/>
          <ac:spMkLst>
            <pc:docMk/>
            <pc:sldMk cId="909182625" sldId="275"/>
            <ac:spMk id="10" creationId="{CC3E6097-2FFA-D997-FBFC-73088BBAD4E0}"/>
          </ac:spMkLst>
        </pc:spChg>
        <pc:spChg chg="mod">
          <ac:chgData name="BORODA, Libi" userId="947cf735-4eb4-4522-bad3-fb3ce4847964" providerId="ADAL" clId="{B743BF9C-0D3A-4168-B5F0-0AA13E63F233}" dt="2026-08-27T03:56:27.198" v="862" actId="33553"/>
          <ac:spMkLst>
            <pc:docMk/>
            <pc:sldMk cId="909182625" sldId="275"/>
            <ac:spMk id="11" creationId="{605A529A-8E65-0DB3-2EB7-F043BF440B4B}"/>
          </ac:spMkLst>
        </pc:spChg>
        <pc:picChg chg="mod">
          <ac:chgData name="BORODA, Libi" userId="947cf735-4eb4-4522-bad3-fb3ce4847964" providerId="ADAL" clId="{B743BF9C-0D3A-4168-B5F0-0AA13E63F233}" dt="2026-08-27T03:56:35.620" v="864" actId="962"/>
          <ac:picMkLst>
            <pc:docMk/>
            <pc:sldMk cId="909182625" sldId="275"/>
            <ac:picMk id="6" creationId="{0FA8F683-2364-BE19-0E54-0B164CA8F889}"/>
          </ac:picMkLst>
        </pc:picChg>
        <pc:picChg chg="mod">
          <ac:chgData name="BORODA, Libi" userId="947cf735-4eb4-4522-bad3-fb3ce4847964" providerId="ADAL" clId="{B743BF9C-0D3A-4168-B5F0-0AA13E63F233}" dt="2026-08-27T03:57:00.378" v="867" actId="962"/>
          <ac:picMkLst>
            <pc:docMk/>
            <pc:sldMk cId="909182625" sldId="275"/>
            <ac:picMk id="8" creationId="{03A1FCAE-A057-F09B-FB8C-152B3E8D6514}"/>
          </ac:picMkLst>
        </pc:picChg>
      </pc:sldChg>
      <pc:sldChg chg="modSp add mod setBg">
        <pc:chgData name="BORODA, Libi" userId="947cf735-4eb4-4522-bad3-fb3ce4847964" providerId="ADAL" clId="{B743BF9C-0D3A-4168-B5F0-0AA13E63F233}" dt="2026-08-27T04:39:40.069" v="926" actId="13244"/>
        <pc:sldMkLst>
          <pc:docMk/>
          <pc:sldMk cId="4013876835" sldId="276"/>
        </pc:sldMkLst>
        <pc:spChg chg="mod ord">
          <ac:chgData name="BORODA, Libi" userId="947cf735-4eb4-4522-bad3-fb3ce4847964" providerId="ADAL" clId="{B743BF9C-0D3A-4168-B5F0-0AA13E63F233}" dt="2026-08-27T04:39:40.069" v="926" actId="13244"/>
          <ac:spMkLst>
            <pc:docMk/>
            <pc:sldMk cId="4013876835" sldId="276"/>
            <ac:spMk id="2" creationId="{111B3E5D-5A2E-C121-3053-B294B16E1DB1}"/>
          </ac:spMkLst>
        </pc:spChg>
        <pc:spChg chg="mod">
          <ac:chgData name="BORODA, Libi" userId="947cf735-4eb4-4522-bad3-fb3ce4847964" providerId="ADAL" clId="{B743BF9C-0D3A-4168-B5F0-0AA13E63F233}" dt="2026-08-27T03:55:42.448" v="728" actId="962"/>
          <ac:spMkLst>
            <pc:docMk/>
            <pc:sldMk cId="4013876835" sldId="276"/>
            <ac:spMk id="4" creationId="{75C6BF92-443E-C6CC-5273-8DB4E01E19C7}"/>
          </ac:spMkLst>
        </pc:spChg>
        <pc:spChg chg="mod">
          <ac:chgData name="BORODA, Libi" userId="947cf735-4eb4-4522-bad3-fb3ce4847964" providerId="ADAL" clId="{B743BF9C-0D3A-4168-B5F0-0AA13E63F233}" dt="2026-08-27T03:55:28.740" v="669" actId="962"/>
          <ac:spMkLst>
            <pc:docMk/>
            <pc:sldMk cId="4013876835" sldId="276"/>
            <ac:spMk id="5" creationId="{3CBE5F45-605F-7174-841F-313350E2E2BE}"/>
          </ac:spMkLst>
        </pc:spChg>
        <pc:spChg chg="mod">
          <ac:chgData name="BORODA, Libi" userId="947cf735-4eb4-4522-bad3-fb3ce4847964" providerId="ADAL" clId="{B743BF9C-0D3A-4168-B5F0-0AA13E63F233}" dt="2026-08-27T03:55:21.055" v="639" actId="962"/>
          <ac:spMkLst>
            <pc:docMk/>
            <pc:sldMk cId="4013876835" sldId="276"/>
            <ac:spMk id="10" creationId="{AB6DC352-3306-7A57-CF4A-0BB6D73B2FB8}"/>
          </ac:spMkLst>
        </pc:spChg>
        <pc:spChg chg="mod">
          <ac:chgData name="BORODA, Libi" userId="947cf735-4eb4-4522-bad3-fb3ce4847964" providerId="ADAL" clId="{B743BF9C-0D3A-4168-B5F0-0AA13E63F233}" dt="2026-08-27T03:56:30.808" v="863" actId="33553"/>
          <ac:spMkLst>
            <pc:docMk/>
            <pc:sldMk cId="4013876835" sldId="276"/>
            <ac:spMk id="12" creationId="{3C09AC27-8D7F-6D41-B458-0A1557532546}"/>
          </ac:spMkLst>
        </pc:spChg>
        <pc:picChg chg="mod">
          <ac:chgData name="BORODA, Libi" userId="947cf735-4eb4-4522-bad3-fb3ce4847964" providerId="ADAL" clId="{B743BF9C-0D3A-4168-B5F0-0AA13E63F233}" dt="2026-08-27T03:55:44.461" v="729" actId="962"/>
          <ac:picMkLst>
            <pc:docMk/>
            <pc:sldMk cId="4013876835" sldId="276"/>
            <ac:picMk id="6" creationId="{04990DC0-69AF-CA69-C953-AD2831D6866A}"/>
          </ac:picMkLst>
        </pc:picChg>
        <pc:picChg chg="mod">
          <ac:chgData name="BORODA, Libi" userId="947cf735-4eb4-4522-bad3-fb3ce4847964" providerId="ADAL" clId="{B743BF9C-0D3A-4168-B5F0-0AA13E63F233}" dt="2026-08-27T03:55:56.461" v="849" actId="962"/>
          <ac:picMkLst>
            <pc:docMk/>
            <pc:sldMk cId="4013876835" sldId="276"/>
            <ac:picMk id="8" creationId="{B1CEC447-D9A5-15A2-E5FD-FE17A1C5C2B1}"/>
          </ac:picMkLst>
        </pc:picChg>
      </pc:sldChg>
      <pc:sldChg chg="addSp delSp modSp new mod ord setBg">
        <pc:chgData name="BORODA, Libi" userId="947cf735-4eb4-4522-bad3-fb3ce4847964" providerId="ADAL" clId="{B743BF9C-0D3A-4168-B5F0-0AA13E63F233}" dt="2026-08-27T03:57:07.173" v="868" actId="13244"/>
        <pc:sldMkLst>
          <pc:docMk/>
          <pc:sldMk cId="1684341743" sldId="277"/>
        </pc:sldMkLst>
        <pc:spChg chg="add mod ord">
          <ac:chgData name="BORODA, Libi" userId="947cf735-4eb4-4522-bad3-fb3ce4847964" providerId="ADAL" clId="{B743BF9C-0D3A-4168-B5F0-0AA13E63F233}" dt="2026-08-27T03:57:07.173" v="868" actId="13244"/>
          <ac:spMkLst>
            <pc:docMk/>
            <pc:sldMk cId="1684341743" sldId="277"/>
            <ac:spMk id="3" creationId="{EDE77CB3-62D5-5286-CB52-B069858A8F41}"/>
          </ac:spMkLst>
        </pc:spChg>
        <pc:spChg chg="add mod">
          <ac:chgData name="BORODA, Libi" userId="947cf735-4eb4-4522-bad3-fb3ce4847964" providerId="ADAL" clId="{B743BF9C-0D3A-4168-B5F0-0AA13E63F233}" dt="2026-08-27T03:56:43.707" v="865" actId="1076"/>
          <ac:spMkLst>
            <pc:docMk/>
            <pc:sldMk cId="1684341743" sldId="277"/>
            <ac:spMk id="4" creationId="{C0C770D7-86EE-83DC-D118-76DF860DE00A}"/>
          </ac:spMkLst>
        </pc:spChg>
      </pc:sldChg>
      <pc:sldMasterChg chg="addSldLayout delSldLayout modSldLayout">
        <pc:chgData name="BORODA, Libi" userId="947cf735-4eb4-4522-bad3-fb3ce4847964" providerId="ADAL" clId="{B743BF9C-0D3A-4168-B5F0-0AA13E63F233}" dt="2026-08-24T00:13:14.757" v="40" actId="2890"/>
        <pc:sldMasterMkLst>
          <pc:docMk/>
          <pc:sldMasterMk cId="2630540636" sldId="2147483660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8F82E-4B47-4C61-9F57-82E8589BD085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1563" y="1143000"/>
            <a:ext cx="2174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47909-23AF-4288-A27E-16CBDB7E698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801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820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761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360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966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>
                    <a:tint val="82000"/>
                  </a:schemeClr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82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82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028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349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93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31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904F66E-6C1D-FD2E-77B5-BD26E26ABD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4550" y="2989263"/>
            <a:ext cx="1703388" cy="1241425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272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927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944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DE0E6"/>
            </a:gs>
            <a:gs pos="100000">
              <a:srgbClr val="167AFF"/>
            </a:gs>
            <a:gs pos="80000">
              <a:srgbClr val="2C9AF7"/>
            </a:gs>
            <a:gs pos="100000">
              <a:srgbClr val="167A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B7CBE7-730B-492A-AF4F-CD4991A15486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2AA78E-0813-471B-8B7F-CADBC1FA49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054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E77CB3-62D5-5286-CB52-B069858A8F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6671" y="500039"/>
            <a:ext cx="2662812" cy="338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Instructions:</a:t>
            </a:r>
            <a:endParaRPr kumimoji="0" lang="en-A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0C770D7-86EE-83DC-D118-76DF860DE00A}"/>
              </a:ext>
            </a:extLst>
          </p:cNvPr>
          <p:cNvSpPr txBox="1">
            <a:spLocks/>
          </p:cNvSpPr>
          <p:nvPr/>
        </p:nvSpPr>
        <p:spPr>
          <a:xfrm>
            <a:off x="306671" y="1037354"/>
            <a:ext cx="4512979" cy="6193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0993" indent="-260993" algn="l" defTabSz="1043970" rtl="0" eaLnBrk="1" latinLnBrk="0" hangingPunct="1">
              <a:lnSpc>
                <a:spcPct val="90000"/>
              </a:lnSpc>
              <a:spcBef>
                <a:spcPts val="1142"/>
              </a:spcBef>
              <a:buFont typeface="Arial" panose="020B0604020202020204" pitchFamily="34" charset="0"/>
              <a:buChar char="•"/>
              <a:defRPr sz="319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2978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4963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6948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8934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70919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92904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4889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6875" indent="-260993" algn="l" defTabSz="1043970" rtl="0" eaLnBrk="1" latinLnBrk="0" hangingPunct="1">
              <a:lnSpc>
                <a:spcPct val="90000"/>
              </a:lnSpc>
              <a:spcBef>
                <a:spcPts val="571"/>
              </a:spcBef>
              <a:buFont typeface="Arial" panose="020B0604020202020204" pitchFamily="34" charset="0"/>
              <a:buChar char="•"/>
              <a:defRPr sz="20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000" b="1" dirty="0"/>
              <a:t>To include your image: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On your desired slide click on the image icon in the placeholder box.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your image and select </a:t>
            </a:r>
            <a:r>
              <a:rPr lang="en-AU" sz="1000" i="1" dirty="0"/>
              <a:t>open.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the </a:t>
            </a:r>
            <a:r>
              <a:rPr lang="en-AU" sz="1000" i="1" dirty="0"/>
              <a:t>Crop </a:t>
            </a:r>
            <a:r>
              <a:rPr lang="en-AU" sz="1000" dirty="0"/>
              <a:t>dropdown at the top right of the navigation bar under </a:t>
            </a:r>
            <a:r>
              <a:rPr lang="en-AU" sz="1000" i="1" dirty="0"/>
              <a:t>Picture Format. 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Fit </a:t>
            </a:r>
            <a:r>
              <a:rPr lang="en-AU" sz="1000" dirty="0"/>
              <a:t>from the dropdown options.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Scale and position your logo as required.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If for printing, leave the space blank and cut the frame out.</a:t>
            </a:r>
          </a:p>
          <a:p>
            <a:pPr marL="0" indent="0">
              <a:buNone/>
            </a:pPr>
            <a:r>
              <a:rPr lang="en-AU" sz="1000" b="1" dirty="0"/>
              <a:t>To delete slides: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sz="1000" dirty="0"/>
              <a:t>When your design is complete, select this slide and every other slide you don’t want to keep and click </a:t>
            </a:r>
            <a:r>
              <a:rPr lang="en-AU" sz="1000" i="1" dirty="0"/>
              <a:t>Delete </a:t>
            </a:r>
            <a:r>
              <a:rPr lang="en-AU" sz="1000" dirty="0"/>
              <a:t>on your keyboard.</a:t>
            </a:r>
          </a:p>
          <a:p>
            <a:pPr marL="0" indent="0">
              <a:buNone/>
            </a:pPr>
            <a:r>
              <a:rPr lang="en-AU" sz="1000" b="1" dirty="0"/>
              <a:t>To save and export your document as an image: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File</a:t>
            </a:r>
            <a:r>
              <a:rPr lang="en-AU" sz="1000" dirty="0"/>
              <a:t> at the top left of the navigation bar.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Save</a:t>
            </a:r>
            <a:r>
              <a:rPr lang="en-AU" sz="1000" dirty="0"/>
              <a:t>. Save your file to where you would like it located.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Again, select </a:t>
            </a:r>
            <a:r>
              <a:rPr lang="en-AU" sz="1000" i="1" dirty="0"/>
              <a:t>File</a:t>
            </a:r>
            <a:r>
              <a:rPr lang="en-AU" sz="1000" dirty="0"/>
              <a:t> at the top left of the navigation bar.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Export from the options that appear.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Change File Type</a:t>
            </a:r>
            <a:r>
              <a:rPr lang="en-AU" sz="1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PNG </a:t>
            </a:r>
            <a:r>
              <a:rPr lang="en-AU" sz="1000" dirty="0"/>
              <a:t>or </a:t>
            </a:r>
            <a:r>
              <a:rPr lang="en-AU" sz="1000" i="1" dirty="0"/>
              <a:t>JPEG </a:t>
            </a:r>
            <a:r>
              <a:rPr lang="en-AU" sz="1000" dirty="0"/>
              <a:t>from the options that appear. Then select </a:t>
            </a:r>
            <a:r>
              <a:rPr lang="en-AU" sz="1000" i="1" dirty="0"/>
              <a:t>Save As.</a:t>
            </a:r>
          </a:p>
          <a:p>
            <a:pPr marL="457200" indent="-457200">
              <a:buFont typeface="+mj-lt"/>
              <a:buAutoNum type="arabicPeriod"/>
            </a:pPr>
            <a:r>
              <a:rPr lang="en-AU" sz="1000" dirty="0"/>
              <a:t>Navigate to where you want your logo saved and select the file and select </a:t>
            </a:r>
            <a:r>
              <a:rPr lang="en-AU" sz="1000" i="1" dirty="0"/>
              <a:t>save</a:t>
            </a:r>
            <a:r>
              <a:rPr lang="en-AU" sz="1000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AU" sz="1000" dirty="0"/>
          </a:p>
          <a:p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168434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29B5B30-1ECA-8B73-7721-63ACB523C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1418" r="18365" b="52689"/>
          <a:stretch>
            <a:fillRect/>
          </a:stretch>
        </p:blipFill>
        <p:spPr>
          <a:xfrm>
            <a:off x="978406" y="5647414"/>
            <a:ext cx="4349244" cy="19122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49EFFD-8A1F-4817-F76D-9E114034D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7585" y="470339"/>
            <a:ext cx="4492479" cy="6618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noFill/>
            </a:endParaRPr>
          </a:p>
        </p:txBody>
      </p:sp>
      <p:pic>
        <p:nvPicPr>
          <p:cNvPr id="8" name="Graphic 7" descr="International Day of People with Disability logo">
            <a:extLst>
              <a:ext uri="{FF2B5EF4-FFF2-40B4-BE49-F238E27FC236}">
                <a16:creationId xmlns:a16="http://schemas.microsoft.com/office/drawing/2014/main" id="{0CF36FB9-5376-4092-066C-7E678C26DF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806" y="859836"/>
            <a:ext cx="2129505" cy="581519"/>
          </a:xfrm>
          <a:prstGeom prst="rect">
            <a:avLst/>
          </a:prstGeom>
        </p:spPr>
      </p:pic>
      <p:sp>
        <p:nvSpPr>
          <p:cNvPr id="10" name="TextBox 5" descr="Text box reads 'Insert your logo here'">
            <a:extLst>
              <a:ext uri="{FF2B5EF4-FFF2-40B4-BE49-F238E27FC236}">
                <a16:creationId xmlns:a16="http://schemas.microsoft.com/office/drawing/2014/main" id="{B7A0B5D7-E757-E121-C020-8C01F1C6DA4A}"/>
              </a:ext>
            </a:extLst>
          </p:cNvPr>
          <p:cNvSpPr txBox="1"/>
          <p:nvPr/>
        </p:nvSpPr>
        <p:spPr>
          <a:xfrm>
            <a:off x="3330250" y="730982"/>
            <a:ext cx="1295937" cy="83459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2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F5102FD-6621-52CC-0CF7-1A9FFF7336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64496" y="1996888"/>
            <a:ext cx="376169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3FCA7A-0B39-5B32-0CB1-95672AA97DE7}"/>
              </a:ext>
            </a:extLst>
          </p:cNvPr>
          <p:cNvSpPr txBox="1"/>
          <p:nvPr/>
        </p:nvSpPr>
        <p:spPr>
          <a:xfrm>
            <a:off x="893260" y="2792310"/>
            <a:ext cx="354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Subheading text</a:t>
            </a:r>
          </a:p>
        </p:txBody>
      </p:sp>
      <p:sp>
        <p:nvSpPr>
          <p:cNvPr id="2" name="Picture Placeholder 1" descr="Text reads 'Insert Picture (Fill)">
            <a:extLst>
              <a:ext uri="{FF2B5EF4-FFF2-40B4-BE49-F238E27FC236}">
                <a16:creationId xmlns:a16="http://schemas.microsoft.com/office/drawing/2014/main" id="{73390EF0-7746-8554-1652-87633D40A5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495" y="4799326"/>
            <a:ext cx="2122544" cy="196898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TextBox 5" descr="Tex box reads 'Insert QR code here'.">
            <a:extLst>
              <a:ext uri="{FF2B5EF4-FFF2-40B4-BE49-F238E27FC236}">
                <a16:creationId xmlns:a16="http://schemas.microsoft.com/office/drawing/2014/main" id="{9E8B8756-CA98-31B7-1316-0F89F3DDED71}"/>
              </a:ext>
            </a:extLst>
          </p:cNvPr>
          <p:cNvSpPr txBox="1"/>
          <p:nvPr/>
        </p:nvSpPr>
        <p:spPr>
          <a:xfrm>
            <a:off x="3300583" y="5769205"/>
            <a:ext cx="1295937" cy="9985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QR code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31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4B"/>
            </a:gs>
            <a:gs pos="100000">
              <a:srgbClr val="F89827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E4B6A3-59FF-0654-3DC2-73FB80E5E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FA8F683-2364-BE19-0E54-0B164CA8F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1418" r="18365" b="52689"/>
          <a:stretch>
            <a:fillRect/>
          </a:stretch>
        </p:blipFill>
        <p:spPr>
          <a:xfrm>
            <a:off x="978406" y="5647414"/>
            <a:ext cx="4349244" cy="19122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208420-4969-BFC2-25FB-E3538BC48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7585" y="470339"/>
            <a:ext cx="4492479" cy="6618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noFill/>
            </a:endParaRPr>
          </a:p>
        </p:txBody>
      </p:sp>
      <p:pic>
        <p:nvPicPr>
          <p:cNvPr id="8" name="Graphic 7" descr="International Day of People with Disability logo">
            <a:extLst>
              <a:ext uri="{FF2B5EF4-FFF2-40B4-BE49-F238E27FC236}">
                <a16:creationId xmlns:a16="http://schemas.microsoft.com/office/drawing/2014/main" id="{03A1FCAE-A057-F09B-FB8C-152B3E8D65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806" y="859836"/>
            <a:ext cx="2129505" cy="581519"/>
          </a:xfrm>
          <a:prstGeom prst="rect">
            <a:avLst/>
          </a:prstGeom>
        </p:spPr>
      </p:pic>
      <p:sp>
        <p:nvSpPr>
          <p:cNvPr id="10" name="TextBox 5" descr="Text box reads 'Insert your logo here'">
            <a:extLst>
              <a:ext uri="{FF2B5EF4-FFF2-40B4-BE49-F238E27FC236}">
                <a16:creationId xmlns:a16="http://schemas.microsoft.com/office/drawing/2014/main" id="{CC3E6097-2FFA-D997-FBFC-73088BBAD4E0}"/>
              </a:ext>
            </a:extLst>
          </p:cNvPr>
          <p:cNvSpPr txBox="1"/>
          <p:nvPr/>
        </p:nvSpPr>
        <p:spPr>
          <a:xfrm>
            <a:off x="3330250" y="730982"/>
            <a:ext cx="1295937" cy="83459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2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05A529A-8E65-0DB3-2EB7-F043BF440B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64496" y="1996888"/>
            <a:ext cx="376169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52618A-F944-29F3-6FEC-9E3CCF8E93A2}"/>
              </a:ext>
            </a:extLst>
          </p:cNvPr>
          <p:cNvSpPr txBox="1"/>
          <p:nvPr/>
        </p:nvSpPr>
        <p:spPr>
          <a:xfrm>
            <a:off x="893260" y="2792310"/>
            <a:ext cx="354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Subheading text</a:t>
            </a:r>
          </a:p>
        </p:txBody>
      </p:sp>
      <p:sp>
        <p:nvSpPr>
          <p:cNvPr id="2" name="Picture Placeholder 1" descr="Text reads 'Insert Picture (Fill)">
            <a:extLst>
              <a:ext uri="{FF2B5EF4-FFF2-40B4-BE49-F238E27FC236}">
                <a16:creationId xmlns:a16="http://schemas.microsoft.com/office/drawing/2014/main" id="{F02DD717-6119-4BF9-532A-735A668FF2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495" y="4799326"/>
            <a:ext cx="2122544" cy="1968988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5" name="TextBox 5" descr="Text box reads 'Insert QR code here'">
            <a:extLst>
              <a:ext uri="{FF2B5EF4-FFF2-40B4-BE49-F238E27FC236}">
                <a16:creationId xmlns:a16="http://schemas.microsoft.com/office/drawing/2014/main" id="{E3826F84-0F5F-CB79-9BCB-C4A3F2FF3DFF}"/>
              </a:ext>
            </a:extLst>
          </p:cNvPr>
          <p:cNvSpPr txBox="1"/>
          <p:nvPr/>
        </p:nvSpPr>
        <p:spPr>
          <a:xfrm>
            <a:off x="3300583" y="5769205"/>
            <a:ext cx="1295937" cy="9985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QR code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8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FE4C"/>
            </a:gs>
            <a:gs pos="100000">
              <a:srgbClr val="D5E24D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79300-B31A-147B-50B1-9AC9B071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4990DC0-69AF-CA69-C953-AD2831D68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1418" r="18365" b="52689"/>
          <a:stretch>
            <a:fillRect/>
          </a:stretch>
        </p:blipFill>
        <p:spPr>
          <a:xfrm>
            <a:off x="978406" y="5647414"/>
            <a:ext cx="4349244" cy="19122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C6BF92-443E-C6CC-5273-8DB4E01E1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7585" y="470339"/>
            <a:ext cx="4492479" cy="6618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noFill/>
              </a:rPr>
              <a:t>For years</a:t>
            </a:r>
          </a:p>
        </p:txBody>
      </p:sp>
      <p:pic>
        <p:nvPicPr>
          <p:cNvPr id="8" name="Graphic 7" descr="International Day of People with Disability logo">
            <a:extLst>
              <a:ext uri="{FF2B5EF4-FFF2-40B4-BE49-F238E27FC236}">
                <a16:creationId xmlns:a16="http://schemas.microsoft.com/office/drawing/2014/main" id="{B1CEC447-D9A5-15A2-E5FD-FE17A1C5C2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806" y="859836"/>
            <a:ext cx="2129505" cy="581519"/>
          </a:xfrm>
          <a:prstGeom prst="rect">
            <a:avLst/>
          </a:prstGeom>
        </p:spPr>
      </p:pic>
      <p:sp>
        <p:nvSpPr>
          <p:cNvPr id="10" name="TextBox 5" descr="Text box reads 'Insert your logo here'">
            <a:extLst>
              <a:ext uri="{FF2B5EF4-FFF2-40B4-BE49-F238E27FC236}">
                <a16:creationId xmlns:a16="http://schemas.microsoft.com/office/drawing/2014/main" id="{AB6DC352-3306-7A57-CF4A-0BB6D73B2FB8}"/>
              </a:ext>
            </a:extLst>
          </p:cNvPr>
          <p:cNvSpPr txBox="1"/>
          <p:nvPr/>
        </p:nvSpPr>
        <p:spPr>
          <a:xfrm>
            <a:off x="3330250" y="730982"/>
            <a:ext cx="1295937" cy="83459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2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AU" sz="18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BB8008-51C3-D235-EAD0-26A7DD35709F}"/>
              </a:ext>
            </a:extLst>
          </p:cNvPr>
          <p:cNvSpPr txBox="1"/>
          <p:nvPr/>
        </p:nvSpPr>
        <p:spPr>
          <a:xfrm>
            <a:off x="864496" y="1996888"/>
            <a:ext cx="3761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Heading text here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C09AC27-8D7F-6D41-B458-0A15575325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3260" y="2792310"/>
            <a:ext cx="354112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Subheading text</a:t>
            </a:r>
          </a:p>
        </p:txBody>
      </p:sp>
      <p:sp>
        <p:nvSpPr>
          <p:cNvPr id="5" name="TextBox 5" descr="Text box reads 'Insert QR code here'">
            <a:extLst>
              <a:ext uri="{FF2B5EF4-FFF2-40B4-BE49-F238E27FC236}">
                <a16:creationId xmlns:a16="http://schemas.microsoft.com/office/drawing/2014/main" id="{3CBE5F45-605F-7174-841F-313350E2E2BE}"/>
              </a:ext>
            </a:extLst>
          </p:cNvPr>
          <p:cNvSpPr txBox="1"/>
          <p:nvPr/>
        </p:nvSpPr>
        <p:spPr>
          <a:xfrm>
            <a:off x="3300583" y="5769205"/>
            <a:ext cx="1295937" cy="99859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AU" sz="1400" kern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Insert QR code here</a:t>
            </a:r>
            <a:endParaRPr lang="en-AU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icture Placeholder 1" descr="Text reads 'Insert Picture (Fill)">
            <a:extLst>
              <a:ext uri="{FF2B5EF4-FFF2-40B4-BE49-F238E27FC236}">
                <a16:creationId xmlns:a16="http://schemas.microsoft.com/office/drawing/2014/main" id="{111B3E5D-5A2E-C121-3053-B294B16E1D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495" y="4799326"/>
            <a:ext cx="2122544" cy="1968988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3876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1049</TotalTime>
  <Words>241</Words>
  <Application>Microsoft Office PowerPoint</Application>
  <PresentationFormat>Custom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Instructions:</vt:lpstr>
      <vt:lpstr>Heading text here</vt:lpstr>
      <vt:lpstr>Heading text here</vt:lpstr>
      <vt:lpstr>Subheading text</vt:lpstr>
    </vt:vector>
  </TitlesOfParts>
  <Company>Department of Health, Disability and Ageing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A5 flyer template</dc:title>
  <dc:creator>Australian Government Department of Health Disability and Ageing</dc:creator>
  <cp:keywords>Workplaces; Communities; Printable resources</cp:keywords>
  <cp:lastModifiedBy>BORODA, Libi</cp:lastModifiedBy>
  <cp:revision>2</cp:revision>
  <dcterms:created xsi:type="dcterms:W3CDTF">2026-08-23T04:27:46Z</dcterms:created>
  <dcterms:modified xsi:type="dcterms:W3CDTF">2026-08-27T05:35:25Z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d3e8b9-ffed-43a8-b7f4-cc2fa0382d36_Enabled">
    <vt:lpwstr>true</vt:lpwstr>
  </property>
  <property fmtid="{D5CDD505-2E9C-101B-9397-08002B2CF9AE}" pid="3" name="MSIP_Label_7cd3e8b9-ffed-43a8-b7f4-cc2fa0382d36_SetDate">
    <vt:lpwstr>2026-08-23T06:38:13Z</vt:lpwstr>
  </property>
  <property fmtid="{D5CDD505-2E9C-101B-9397-08002B2CF9AE}" pid="4" name="MSIP_Label_7cd3e8b9-ffed-43a8-b7f4-cc2fa0382d36_Method">
    <vt:lpwstr>Privileged</vt:lpwstr>
  </property>
  <property fmtid="{D5CDD505-2E9C-101B-9397-08002B2CF9AE}" pid="5" name="MSIP_Label_7cd3e8b9-ffed-43a8-b7f4-cc2fa0382d36_Name">
    <vt:lpwstr>O</vt:lpwstr>
  </property>
  <property fmtid="{D5CDD505-2E9C-101B-9397-08002B2CF9AE}" pid="6" name="MSIP_Label_7cd3e8b9-ffed-43a8-b7f4-cc2fa0382d36_SiteId">
    <vt:lpwstr>34a3929c-73cf-4954-abfe-147dc3517892</vt:lpwstr>
  </property>
  <property fmtid="{D5CDD505-2E9C-101B-9397-08002B2CF9AE}" pid="7" name="MSIP_Label_7cd3e8b9-ffed-43a8-b7f4-cc2fa0382d36_ActionId">
    <vt:lpwstr>af43c9e0-b475-409f-a7e5-b6af8d77755b</vt:lpwstr>
  </property>
  <property fmtid="{D5CDD505-2E9C-101B-9397-08002B2CF9AE}" pid="8" name="MSIP_Label_7cd3e8b9-ffed-43a8-b7f4-cc2fa0382d36_ContentBits">
    <vt:lpwstr>3</vt:lpwstr>
  </property>
  <property fmtid="{D5CDD505-2E9C-101B-9397-08002B2CF9AE}" pid="9" name="MSIP_Label_7cd3e8b9-ffed-43a8-b7f4-cc2fa0382d36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</Properties>
</file>