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6"/>
  </p:notesMasterIdLst>
  <p:handoutMasterIdLst>
    <p:handoutMasterId r:id="rId7"/>
  </p:handoutMasterIdLst>
  <p:sldIdLst>
    <p:sldId id="260" r:id="rId2"/>
    <p:sldId id="258" r:id="rId3"/>
    <p:sldId id="261" r:id="rId4"/>
    <p:sldId id="262" r:id="rId5"/>
  </p:sldIdLst>
  <p:sldSz cx="5716588" cy="3808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24D"/>
    <a:srgbClr val="DBFE4C"/>
    <a:srgbClr val="F89827"/>
    <a:srgbClr val="FFCC4B"/>
    <a:srgbClr val="FFFFFF"/>
    <a:srgbClr val="5DE0E6"/>
    <a:srgbClr val="167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46DC04-F7B8-40EF-8D1C-7970AA6B9692}" v="6" dt="2026-08-27T05:36:55.6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84" d="100"/>
          <a:sy n="184" d="100"/>
        </p:scale>
        <p:origin x="15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ODA, Libi" userId="947cf735-4eb4-4522-bad3-fb3ce4847964" providerId="ADAL" clId="{B743BF9C-0D3A-4168-B5F0-0AA13E63F233}"/>
    <pc:docChg chg="modSld">
      <pc:chgData name="BORODA, Libi" userId="947cf735-4eb4-4522-bad3-fb3ce4847964" providerId="ADAL" clId="{B743BF9C-0D3A-4168-B5F0-0AA13E63F233}" dt="2026-08-27T04:05:48.729" v="550" actId="13244"/>
      <pc:docMkLst>
        <pc:docMk/>
      </pc:docMkLst>
      <pc:sldChg chg="modSp mod">
        <pc:chgData name="BORODA, Libi" userId="947cf735-4eb4-4522-bad3-fb3ce4847964" providerId="ADAL" clId="{B743BF9C-0D3A-4168-B5F0-0AA13E63F233}" dt="2026-08-27T04:05:14.850" v="544" actId="13244"/>
        <pc:sldMkLst>
          <pc:docMk/>
          <pc:sldMk cId="2169304992" sldId="258"/>
        </pc:sldMkLst>
        <pc:spChg chg="mod ord">
          <ac:chgData name="BORODA, Libi" userId="947cf735-4eb4-4522-bad3-fb3ce4847964" providerId="ADAL" clId="{B743BF9C-0D3A-4168-B5F0-0AA13E63F233}" dt="2026-08-27T04:04:53.603" v="542" actId="13244"/>
          <ac:spMkLst>
            <pc:docMk/>
            <pc:sldMk cId="2169304992" sldId="258"/>
            <ac:spMk id="14" creationId="{E5B31A9E-68D9-3F66-227A-35658D73D326}"/>
          </ac:spMkLst>
        </pc:spChg>
        <pc:spChg chg="mod">
          <ac:chgData name="BORODA, Libi" userId="947cf735-4eb4-4522-bad3-fb3ce4847964" providerId="ADAL" clId="{B743BF9C-0D3A-4168-B5F0-0AA13E63F233}" dt="2026-08-27T04:02:32.224" v="120" actId="962"/>
          <ac:spMkLst>
            <pc:docMk/>
            <pc:sldMk cId="2169304992" sldId="258"/>
            <ac:spMk id="22" creationId="{18DECDFF-D164-CBCD-0BEC-BDB38558DB24}"/>
          </ac:spMkLst>
        </pc:spChg>
        <pc:spChg chg="mod">
          <ac:chgData name="BORODA, Libi" userId="947cf735-4eb4-4522-bad3-fb3ce4847964" providerId="ADAL" clId="{B743BF9C-0D3A-4168-B5F0-0AA13E63F233}" dt="2026-08-27T04:03:14.481" v="245" actId="962"/>
          <ac:spMkLst>
            <pc:docMk/>
            <pc:sldMk cId="2169304992" sldId="258"/>
            <ac:spMk id="33" creationId="{B6E5EB45-F402-E89C-6EC2-0895675D7E3A}"/>
          </ac:spMkLst>
        </pc:spChg>
        <pc:spChg chg="mod">
          <ac:chgData name="BORODA, Libi" userId="947cf735-4eb4-4522-bad3-fb3ce4847964" providerId="ADAL" clId="{B743BF9C-0D3A-4168-B5F0-0AA13E63F233}" dt="2026-08-27T04:03:36.245" v="413" actId="962"/>
          <ac:spMkLst>
            <pc:docMk/>
            <pc:sldMk cId="2169304992" sldId="258"/>
            <ac:spMk id="36" creationId="{CE10642F-3545-A2B1-2604-853CD9378B3B}"/>
          </ac:spMkLst>
        </pc:spChg>
        <pc:spChg chg="ord">
          <ac:chgData name="BORODA, Libi" userId="947cf735-4eb4-4522-bad3-fb3ce4847964" providerId="ADAL" clId="{B743BF9C-0D3A-4168-B5F0-0AA13E63F233}" dt="2026-08-27T04:05:09.814" v="543" actId="13244"/>
          <ac:spMkLst>
            <pc:docMk/>
            <pc:sldMk cId="2169304992" sldId="258"/>
            <ac:spMk id="38" creationId="{9B641A68-7842-E96D-4375-50BBF489B17A}"/>
          </ac:spMkLst>
        </pc:spChg>
        <pc:picChg chg="mod">
          <ac:chgData name="BORODA, Libi" userId="947cf735-4eb4-4522-bad3-fb3ce4847964" providerId="ADAL" clId="{B743BF9C-0D3A-4168-B5F0-0AA13E63F233}" dt="2026-08-27T04:02:36.146" v="121" actId="962"/>
          <ac:picMkLst>
            <pc:docMk/>
            <pc:sldMk cId="2169304992" sldId="258"/>
            <ac:picMk id="24" creationId="{08D94F2D-E903-8963-B4F1-58DBA1C4D584}"/>
          </ac:picMkLst>
        </pc:picChg>
        <pc:picChg chg="mod">
          <ac:chgData name="BORODA, Libi" userId="947cf735-4eb4-4522-bad3-fb3ce4847964" providerId="ADAL" clId="{B743BF9C-0D3A-4168-B5F0-0AA13E63F233}" dt="2026-08-27T04:02:38.253" v="122" actId="962"/>
          <ac:picMkLst>
            <pc:docMk/>
            <pc:sldMk cId="2169304992" sldId="258"/>
            <ac:picMk id="26" creationId="{3EC6D844-EBD5-3902-2EFE-8F879F1D040D}"/>
          </ac:picMkLst>
        </pc:picChg>
        <pc:picChg chg="mod ord">
          <ac:chgData name="BORODA, Libi" userId="947cf735-4eb4-4522-bad3-fb3ce4847964" providerId="ADAL" clId="{B743BF9C-0D3A-4168-B5F0-0AA13E63F233}" dt="2026-08-27T04:05:14.850" v="544" actId="13244"/>
          <ac:picMkLst>
            <pc:docMk/>
            <pc:sldMk cId="2169304992" sldId="258"/>
            <ac:picMk id="35" creationId="{681FB4B2-32F4-A92B-4DA1-F420A075E734}"/>
          </ac:picMkLst>
        </pc:picChg>
      </pc:sldChg>
      <pc:sldChg chg="addSp modSp mod">
        <pc:chgData name="BORODA, Libi" userId="947cf735-4eb4-4522-bad3-fb3ce4847964" providerId="ADAL" clId="{B743BF9C-0D3A-4168-B5F0-0AA13E63F233}" dt="2026-08-27T03:57:49.514" v="3" actId="33553"/>
        <pc:sldMkLst>
          <pc:docMk/>
          <pc:sldMk cId="2625922910" sldId="260"/>
        </pc:sldMkLst>
        <pc:spChg chg="add mod">
          <ac:chgData name="BORODA, Libi" userId="947cf735-4eb4-4522-bad3-fb3ce4847964" providerId="ADAL" clId="{B743BF9C-0D3A-4168-B5F0-0AA13E63F233}" dt="2026-08-27T03:57:49.514" v="3" actId="33553"/>
          <ac:spMkLst>
            <pc:docMk/>
            <pc:sldMk cId="2625922910" sldId="260"/>
            <ac:spMk id="3" creationId="{21058AB7-D122-B281-C43F-5DC27F9ADE59}"/>
          </ac:spMkLst>
        </pc:spChg>
        <pc:spChg chg="mod">
          <ac:chgData name="BORODA, Libi" userId="947cf735-4eb4-4522-bad3-fb3ce4847964" providerId="ADAL" clId="{B743BF9C-0D3A-4168-B5F0-0AA13E63F233}" dt="2026-08-27T03:57:40.959" v="0" actId="21"/>
          <ac:spMkLst>
            <pc:docMk/>
            <pc:sldMk cId="2625922910" sldId="260"/>
            <ac:spMk id="7" creationId="{9D65FF08-F0F2-0C21-82A8-D8456919B89B}"/>
          </ac:spMkLst>
        </pc:spChg>
      </pc:sldChg>
      <pc:sldChg chg="modSp mod">
        <pc:chgData name="BORODA, Libi" userId="947cf735-4eb4-4522-bad3-fb3ce4847964" providerId="ADAL" clId="{B743BF9C-0D3A-4168-B5F0-0AA13E63F233}" dt="2026-08-27T04:05:33.436" v="547" actId="13244"/>
        <pc:sldMkLst>
          <pc:docMk/>
          <pc:sldMk cId="3770787645" sldId="261"/>
        </pc:sldMkLst>
        <pc:spChg chg="mod">
          <ac:chgData name="BORODA, Libi" userId="947cf735-4eb4-4522-bad3-fb3ce4847964" providerId="ADAL" clId="{B743BF9C-0D3A-4168-B5F0-0AA13E63F233}" dt="2026-08-27T04:02:44.450" v="124" actId="962"/>
          <ac:spMkLst>
            <pc:docMk/>
            <pc:sldMk cId="3770787645" sldId="261"/>
            <ac:spMk id="4" creationId="{2B4EB77D-525F-7F72-DCCF-37DB31FC3BDC}"/>
          </ac:spMkLst>
        </pc:spChg>
        <pc:spChg chg="mod ord">
          <ac:chgData name="BORODA, Libi" userId="947cf735-4eb4-4522-bad3-fb3ce4847964" providerId="ADAL" clId="{B743BF9C-0D3A-4168-B5F0-0AA13E63F233}" dt="2026-08-27T04:05:27.529" v="545" actId="13244"/>
          <ac:spMkLst>
            <pc:docMk/>
            <pc:sldMk cId="3770787645" sldId="261"/>
            <ac:spMk id="14" creationId="{535A7DAB-64F1-0EDE-994D-0BAA81FE259A}"/>
          </ac:spMkLst>
        </pc:spChg>
        <pc:spChg chg="mod">
          <ac:chgData name="BORODA, Libi" userId="947cf735-4eb4-4522-bad3-fb3ce4847964" providerId="ADAL" clId="{B743BF9C-0D3A-4168-B5F0-0AA13E63F233}" dt="2026-08-27T04:03:03.343" v="241" actId="962"/>
          <ac:spMkLst>
            <pc:docMk/>
            <pc:sldMk cId="3770787645" sldId="261"/>
            <ac:spMk id="33" creationId="{8D32547F-5D0A-F881-84B8-EF339E6DA418}"/>
          </ac:spMkLst>
        </pc:spChg>
        <pc:spChg chg="mod">
          <ac:chgData name="BORODA, Libi" userId="947cf735-4eb4-4522-bad3-fb3ce4847964" providerId="ADAL" clId="{B743BF9C-0D3A-4168-B5F0-0AA13E63F233}" dt="2026-08-27T04:03:42.711" v="415" actId="962"/>
          <ac:spMkLst>
            <pc:docMk/>
            <pc:sldMk cId="3770787645" sldId="261"/>
            <ac:spMk id="36" creationId="{48661E89-CDA8-EBB5-D03A-4020B3E0943A}"/>
          </ac:spMkLst>
        </pc:spChg>
        <pc:spChg chg="ord">
          <ac:chgData name="BORODA, Libi" userId="947cf735-4eb4-4522-bad3-fb3ce4847964" providerId="ADAL" clId="{B743BF9C-0D3A-4168-B5F0-0AA13E63F233}" dt="2026-08-27T04:05:29.386" v="546" actId="13244"/>
          <ac:spMkLst>
            <pc:docMk/>
            <pc:sldMk cId="3770787645" sldId="261"/>
            <ac:spMk id="38" creationId="{3E8B3149-7C95-D080-54ED-7EFF9176AEE0}"/>
          </ac:spMkLst>
        </pc:spChg>
        <pc:picChg chg="mod">
          <ac:chgData name="BORODA, Libi" userId="947cf735-4eb4-4522-bad3-fb3ce4847964" providerId="ADAL" clId="{B743BF9C-0D3A-4168-B5F0-0AA13E63F233}" dt="2026-08-27T04:02:46.237" v="125" actId="962"/>
          <ac:picMkLst>
            <pc:docMk/>
            <pc:sldMk cId="3770787645" sldId="261"/>
            <ac:picMk id="24" creationId="{05889228-2D4C-0C31-E77F-5BEBD6C5FBD7}"/>
          </ac:picMkLst>
        </pc:picChg>
        <pc:picChg chg="mod">
          <ac:chgData name="BORODA, Libi" userId="947cf735-4eb4-4522-bad3-fb3ce4847964" providerId="ADAL" clId="{B743BF9C-0D3A-4168-B5F0-0AA13E63F233}" dt="2026-08-27T04:02:41.636" v="123" actId="962"/>
          <ac:picMkLst>
            <pc:docMk/>
            <pc:sldMk cId="3770787645" sldId="261"/>
            <ac:picMk id="26" creationId="{3546CBFC-6E2B-820C-53FA-F797A3C241A7}"/>
          </ac:picMkLst>
        </pc:picChg>
        <pc:picChg chg="mod ord">
          <ac:chgData name="BORODA, Libi" userId="947cf735-4eb4-4522-bad3-fb3ce4847964" providerId="ADAL" clId="{B743BF9C-0D3A-4168-B5F0-0AA13E63F233}" dt="2026-08-27T04:05:33.436" v="547" actId="13244"/>
          <ac:picMkLst>
            <pc:docMk/>
            <pc:sldMk cId="3770787645" sldId="261"/>
            <ac:picMk id="35" creationId="{553DAFCD-1EF8-D694-2676-4F8A54B97922}"/>
          </ac:picMkLst>
        </pc:picChg>
      </pc:sldChg>
      <pc:sldChg chg="modSp mod">
        <pc:chgData name="BORODA, Libi" userId="947cf735-4eb4-4522-bad3-fb3ce4847964" providerId="ADAL" clId="{B743BF9C-0D3A-4168-B5F0-0AA13E63F233}" dt="2026-08-27T04:05:48.729" v="550" actId="13244"/>
        <pc:sldMkLst>
          <pc:docMk/>
          <pc:sldMk cId="3397733493" sldId="262"/>
        </pc:sldMkLst>
        <pc:spChg chg="mod">
          <ac:chgData name="BORODA, Libi" userId="947cf735-4eb4-4522-bad3-fb3ce4847964" providerId="ADAL" clId="{B743BF9C-0D3A-4168-B5F0-0AA13E63F233}" dt="2026-08-27T03:58:08.010" v="9" actId="962"/>
          <ac:spMkLst>
            <pc:docMk/>
            <pc:sldMk cId="3397733493" sldId="262"/>
            <ac:spMk id="4" creationId="{80A8BEB9-9BC3-2236-BC67-0C24F93C96E7}"/>
          </ac:spMkLst>
        </pc:spChg>
        <pc:spChg chg="mod ord">
          <ac:chgData name="BORODA, Libi" userId="947cf735-4eb4-4522-bad3-fb3ce4847964" providerId="ADAL" clId="{B743BF9C-0D3A-4168-B5F0-0AA13E63F233}" dt="2026-08-27T04:05:40.364" v="548" actId="13244"/>
          <ac:spMkLst>
            <pc:docMk/>
            <pc:sldMk cId="3397733493" sldId="262"/>
            <ac:spMk id="14" creationId="{1875E6FC-EEFE-25C4-2A0F-CF0DB64FA243}"/>
          </ac:spMkLst>
        </pc:spChg>
        <pc:spChg chg="mod">
          <ac:chgData name="BORODA, Libi" userId="947cf735-4eb4-4522-bad3-fb3ce4847964" providerId="ADAL" clId="{B743BF9C-0D3A-4168-B5F0-0AA13E63F233}" dt="2026-08-27T04:03:07.792" v="243" actId="962"/>
          <ac:spMkLst>
            <pc:docMk/>
            <pc:sldMk cId="3397733493" sldId="262"/>
            <ac:spMk id="33" creationId="{20F4B793-4DCC-9BDF-9F95-EF0979EB1AB6}"/>
          </ac:spMkLst>
        </pc:spChg>
        <pc:spChg chg="mod">
          <ac:chgData name="BORODA, Libi" userId="947cf735-4eb4-4522-bad3-fb3ce4847964" providerId="ADAL" clId="{B743BF9C-0D3A-4168-B5F0-0AA13E63F233}" dt="2026-08-27T04:03:44.584" v="417" actId="962"/>
          <ac:spMkLst>
            <pc:docMk/>
            <pc:sldMk cId="3397733493" sldId="262"/>
            <ac:spMk id="36" creationId="{3A535348-55AA-B914-AB11-07C2622682E9}"/>
          </ac:spMkLst>
        </pc:spChg>
        <pc:spChg chg="ord">
          <ac:chgData name="BORODA, Libi" userId="947cf735-4eb4-4522-bad3-fb3ce4847964" providerId="ADAL" clId="{B743BF9C-0D3A-4168-B5F0-0AA13E63F233}" dt="2026-08-27T04:05:44.638" v="549" actId="13244"/>
          <ac:spMkLst>
            <pc:docMk/>
            <pc:sldMk cId="3397733493" sldId="262"/>
            <ac:spMk id="38" creationId="{9B557B25-A6A3-CDB6-DE0A-87F2FC9A40BA}"/>
          </ac:spMkLst>
        </pc:spChg>
        <pc:picChg chg="mod">
          <ac:chgData name="BORODA, Libi" userId="947cf735-4eb4-4522-bad3-fb3ce4847964" providerId="ADAL" clId="{B743BF9C-0D3A-4168-B5F0-0AA13E63F233}" dt="2026-08-27T03:58:04.501" v="7" actId="962"/>
          <ac:picMkLst>
            <pc:docMk/>
            <pc:sldMk cId="3397733493" sldId="262"/>
            <ac:picMk id="24" creationId="{3CA93A77-6D23-9F82-096D-F826C2608F58}"/>
          </ac:picMkLst>
        </pc:picChg>
        <pc:picChg chg="mod">
          <ac:chgData name="BORODA, Libi" userId="947cf735-4eb4-4522-bad3-fb3ce4847964" providerId="ADAL" clId="{B743BF9C-0D3A-4168-B5F0-0AA13E63F233}" dt="2026-08-27T03:58:06.242" v="8" actId="962"/>
          <ac:picMkLst>
            <pc:docMk/>
            <pc:sldMk cId="3397733493" sldId="262"/>
            <ac:picMk id="26" creationId="{42550747-AE54-3F22-EB8E-7CE761CD066C}"/>
          </ac:picMkLst>
        </pc:picChg>
        <pc:picChg chg="mod ord">
          <ac:chgData name="BORODA, Libi" userId="947cf735-4eb4-4522-bad3-fb3ce4847964" providerId="ADAL" clId="{B743BF9C-0D3A-4168-B5F0-0AA13E63F233}" dt="2026-08-27T04:05:48.729" v="550" actId="13244"/>
          <ac:picMkLst>
            <pc:docMk/>
            <pc:sldMk cId="3397733493" sldId="262"/>
            <ac:picMk id="35" creationId="{3E713C93-54E2-549C-CBBA-83C8F2915D9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4CCD4C-5C87-7D12-6ADD-DF171AE714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83124-15BF-8FFE-B9AE-27E37749B7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71743-C1BB-41E1-843C-A6BC42B3AE8E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E9F41B-20CF-A90E-E2A8-C309B4CC15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1CAD0-AE5D-B8E5-FB12-94EA24D1AB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EB2D8-C185-4D64-9DE6-9BEA93C5D0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9990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E2FE6-520A-4E77-9146-4DD9D9E3CD5D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2838" y="1143000"/>
            <a:ext cx="4632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48968-BEA5-4531-96E7-C688EB82AFF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2669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2838" y="1143000"/>
            <a:ext cx="46323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0BAA4-5CC5-4B56-B3D4-2E0C8F0D41BA}" type="slidenum">
              <a:rPr lang="en-AU" smtClean="0"/>
              <a:t>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63FFC-AB58-ABA3-784D-4E3028DF4C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C61C3BCD-5DD4-70A8-6897-95ED6BA6EF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233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2838" y="1143000"/>
            <a:ext cx="46323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8968-BEA5-4531-96E7-C688EB82AFF7}" type="slidenum">
              <a:rPr lang="en-AU" smtClean="0"/>
              <a:t>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DFDD5-C6B0-966E-DD4A-0E20A6AFDD2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A2012B1C-6F17-5322-E45D-F496CC39AF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157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41203-053A-85E1-5702-052A4444D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E4E60F-8371-7909-ACBE-A1BC95A6F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12838" y="1143000"/>
            <a:ext cx="4632325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D98ACB-889D-5B44-16D1-C80D47C49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2DB65-BCAA-A10E-9DB4-E0E40AE9B7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8968-BEA5-4531-96E7-C688EB82AFF7}" type="slidenum">
              <a:rPr lang="en-AU" smtClean="0"/>
              <a:t>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19C7E-6494-2FCE-403C-7849D45827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F013D24C-7987-7C08-D796-053F49F58E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841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CF748-BA3E-E493-3F9C-4BE394078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62A5BC-5583-D895-FD7A-ECF9251F5E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12838" y="1143000"/>
            <a:ext cx="4632325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872D3E-8724-8313-5555-4A8D8FF1D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5B286-7311-00B7-A083-732D6D3CF8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8968-BEA5-4531-96E7-C688EB82AFF7}" type="slidenum">
              <a:rPr lang="en-AU" smtClean="0"/>
              <a:t>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9CB37-0A49-2775-3D09-5E626AC5B2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CDBD8DE3-3E29-6CD8-33A0-9EF62E7C71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010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744" y="623275"/>
            <a:ext cx="4859100" cy="1325892"/>
          </a:xfrm>
        </p:spPr>
        <p:txBody>
          <a:bodyPr anchor="b"/>
          <a:lstStyle>
            <a:lvl1pPr algn="ctr">
              <a:defRPr sz="33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574" y="2000298"/>
            <a:ext cx="4287441" cy="919485"/>
          </a:xfrm>
        </p:spPr>
        <p:txBody>
          <a:bodyPr/>
          <a:lstStyle>
            <a:lvl1pPr marL="0" indent="0" algn="ctr">
              <a:buNone/>
              <a:defRPr sz="1333"/>
            </a:lvl1pPr>
            <a:lvl2pPr marL="253883" indent="0" algn="ctr">
              <a:buNone/>
              <a:defRPr sz="1111"/>
            </a:lvl2pPr>
            <a:lvl3pPr marL="507766" indent="0" algn="ctr">
              <a:buNone/>
              <a:defRPr sz="1000"/>
            </a:lvl3pPr>
            <a:lvl4pPr marL="761649" indent="0" algn="ctr">
              <a:buNone/>
              <a:defRPr sz="888"/>
            </a:lvl4pPr>
            <a:lvl5pPr marL="1015533" indent="0" algn="ctr">
              <a:buNone/>
              <a:defRPr sz="888"/>
            </a:lvl5pPr>
            <a:lvl6pPr marL="1269416" indent="0" algn="ctr">
              <a:buNone/>
              <a:defRPr sz="888"/>
            </a:lvl6pPr>
            <a:lvl7pPr marL="1523299" indent="0" algn="ctr">
              <a:buNone/>
              <a:defRPr sz="888"/>
            </a:lvl7pPr>
            <a:lvl8pPr marL="1777182" indent="0" algn="ctr">
              <a:buNone/>
              <a:defRPr sz="888"/>
            </a:lvl8pPr>
            <a:lvl9pPr marL="2031065" indent="0" algn="ctr">
              <a:buNone/>
              <a:defRPr sz="888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3630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1701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090934" y="202763"/>
            <a:ext cx="1232639" cy="322745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3015" y="202763"/>
            <a:ext cx="3626461" cy="322745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1016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6A318C7-5006-9E26-1A5A-CD8A904B67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9388" y="2345350"/>
            <a:ext cx="868603" cy="983840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4744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574" y="623277"/>
            <a:ext cx="4287441" cy="1325891"/>
          </a:xfrm>
        </p:spPr>
        <p:txBody>
          <a:bodyPr anchor="b"/>
          <a:lstStyle>
            <a:lvl1pPr algn="ctr">
              <a:defRPr sz="333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574" y="2000298"/>
            <a:ext cx="4287441" cy="919485"/>
          </a:xfrm>
        </p:spPr>
        <p:txBody>
          <a:bodyPr/>
          <a:lstStyle>
            <a:lvl1pPr marL="0" indent="0" algn="ctr">
              <a:buNone/>
              <a:defRPr sz="1334"/>
            </a:lvl1pPr>
            <a:lvl2pPr marL="254020" indent="0" algn="ctr">
              <a:buNone/>
              <a:defRPr sz="1112"/>
            </a:lvl2pPr>
            <a:lvl3pPr marL="508040" indent="0" algn="ctr">
              <a:buNone/>
              <a:defRPr sz="1000"/>
            </a:lvl3pPr>
            <a:lvl4pPr marL="762060" indent="0" algn="ctr">
              <a:buNone/>
              <a:defRPr sz="888"/>
            </a:lvl4pPr>
            <a:lvl5pPr marL="1016082" indent="0" algn="ctr">
              <a:buNone/>
              <a:defRPr sz="888"/>
            </a:lvl5pPr>
            <a:lvl6pPr marL="1270102" indent="0" algn="ctr">
              <a:buNone/>
              <a:defRPr sz="888"/>
            </a:lvl6pPr>
            <a:lvl7pPr marL="1524122" indent="0" algn="ctr">
              <a:buNone/>
              <a:defRPr sz="888"/>
            </a:lvl7pPr>
            <a:lvl8pPr marL="1778142" indent="0" algn="ctr">
              <a:buNone/>
              <a:defRPr sz="888"/>
            </a:lvl8pPr>
            <a:lvl9pPr marL="2032162" indent="0" algn="ctr">
              <a:buNone/>
              <a:defRPr sz="88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40FAB9F-26AE-4DE9-00DA-BC89DC4773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4332" y="707731"/>
            <a:ext cx="830494" cy="110126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3661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24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038" y="949459"/>
            <a:ext cx="4930557" cy="1584194"/>
          </a:xfrm>
        </p:spPr>
        <p:txBody>
          <a:bodyPr anchor="b"/>
          <a:lstStyle>
            <a:lvl1pPr>
              <a:defRPr sz="33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0038" y="2548640"/>
            <a:ext cx="4930557" cy="833090"/>
          </a:xfrm>
        </p:spPr>
        <p:txBody>
          <a:bodyPr/>
          <a:lstStyle>
            <a:lvl1pPr marL="0" indent="0">
              <a:buNone/>
              <a:defRPr sz="1333">
                <a:solidFill>
                  <a:schemeClr val="tx1">
                    <a:tint val="82000"/>
                  </a:schemeClr>
                </a:solidFill>
              </a:defRPr>
            </a:lvl1pPr>
            <a:lvl2pPr marL="253883" indent="0">
              <a:buNone/>
              <a:defRPr sz="1111">
                <a:solidFill>
                  <a:schemeClr val="tx1">
                    <a:tint val="82000"/>
                  </a:schemeClr>
                </a:solidFill>
              </a:defRPr>
            </a:lvl2pPr>
            <a:lvl3pPr marL="507766" indent="0">
              <a:buNone/>
              <a:defRPr sz="1000">
                <a:solidFill>
                  <a:schemeClr val="tx1">
                    <a:tint val="82000"/>
                  </a:schemeClr>
                </a:solidFill>
              </a:defRPr>
            </a:lvl3pPr>
            <a:lvl4pPr marL="761649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4pPr>
            <a:lvl5pPr marL="1015533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5pPr>
            <a:lvl6pPr marL="1269416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6pPr>
            <a:lvl7pPr marL="1523299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7pPr>
            <a:lvl8pPr marL="1777182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8pPr>
            <a:lvl9pPr marL="2031065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950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3015" y="1013814"/>
            <a:ext cx="2429550" cy="24164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4023" y="1013814"/>
            <a:ext cx="2429550" cy="24164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8894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60" y="202764"/>
            <a:ext cx="4930557" cy="7361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761" y="933591"/>
            <a:ext cx="2418384" cy="457538"/>
          </a:xfrm>
        </p:spPr>
        <p:txBody>
          <a:bodyPr anchor="b"/>
          <a:lstStyle>
            <a:lvl1pPr marL="0" indent="0">
              <a:buNone/>
              <a:defRPr sz="1333" b="1"/>
            </a:lvl1pPr>
            <a:lvl2pPr marL="253883" indent="0">
              <a:buNone/>
              <a:defRPr sz="1111" b="1"/>
            </a:lvl2pPr>
            <a:lvl3pPr marL="507766" indent="0">
              <a:buNone/>
              <a:defRPr sz="1000" b="1"/>
            </a:lvl3pPr>
            <a:lvl4pPr marL="761649" indent="0">
              <a:buNone/>
              <a:defRPr sz="888" b="1"/>
            </a:lvl4pPr>
            <a:lvl5pPr marL="1015533" indent="0">
              <a:buNone/>
              <a:defRPr sz="888" b="1"/>
            </a:lvl5pPr>
            <a:lvl6pPr marL="1269416" indent="0">
              <a:buNone/>
              <a:defRPr sz="888" b="1"/>
            </a:lvl6pPr>
            <a:lvl7pPr marL="1523299" indent="0">
              <a:buNone/>
              <a:defRPr sz="888" b="1"/>
            </a:lvl7pPr>
            <a:lvl8pPr marL="1777182" indent="0">
              <a:buNone/>
              <a:defRPr sz="888" b="1"/>
            </a:lvl8pPr>
            <a:lvl9pPr marL="2031065" indent="0">
              <a:buNone/>
              <a:defRPr sz="88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761" y="1391128"/>
            <a:ext cx="2418384" cy="20461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4023" y="933591"/>
            <a:ext cx="2430294" cy="457538"/>
          </a:xfrm>
        </p:spPr>
        <p:txBody>
          <a:bodyPr anchor="b"/>
          <a:lstStyle>
            <a:lvl1pPr marL="0" indent="0">
              <a:buNone/>
              <a:defRPr sz="1333" b="1"/>
            </a:lvl1pPr>
            <a:lvl2pPr marL="253883" indent="0">
              <a:buNone/>
              <a:defRPr sz="1111" b="1"/>
            </a:lvl2pPr>
            <a:lvl3pPr marL="507766" indent="0">
              <a:buNone/>
              <a:defRPr sz="1000" b="1"/>
            </a:lvl3pPr>
            <a:lvl4pPr marL="761649" indent="0">
              <a:buNone/>
              <a:defRPr sz="888" b="1"/>
            </a:lvl4pPr>
            <a:lvl5pPr marL="1015533" indent="0">
              <a:buNone/>
              <a:defRPr sz="888" b="1"/>
            </a:lvl5pPr>
            <a:lvl6pPr marL="1269416" indent="0">
              <a:buNone/>
              <a:defRPr sz="888" b="1"/>
            </a:lvl6pPr>
            <a:lvl7pPr marL="1523299" indent="0">
              <a:buNone/>
              <a:defRPr sz="888" b="1"/>
            </a:lvl7pPr>
            <a:lvl8pPr marL="1777182" indent="0">
              <a:buNone/>
              <a:defRPr sz="888" b="1"/>
            </a:lvl8pPr>
            <a:lvl9pPr marL="2031065" indent="0">
              <a:buNone/>
              <a:defRPr sz="88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4023" y="1391128"/>
            <a:ext cx="2430294" cy="20461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383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878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7652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60" y="253894"/>
            <a:ext cx="1843748" cy="888630"/>
          </a:xfrm>
        </p:spPr>
        <p:txBody>
          <a:bodyPr anchor="b"/>
          <a:lstStyle>
            <a:lvl1pPr>
              <a:defRPr sz="177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0294" y="548342"/>
            <a:ext cx="2894023" cy="2706442"/>
          </a:xfrm>
        </p:spPr>
        <p:txBody>
          <a:bodyPr/>
          <a:lstStyle>
            <a:lvl1pPr>
              <a:defRPr sz="1777"/>
            </a:lvl1pPr>
            <a:lvl2pPr>
              <a:defRPr sz="1555"/>
            </a:lvl2pPr>
            <a:lvl3pPr>
              <a:defRPr sz="1333"/>
            </a:lvl3pPr>
            <a:lvl4pPr>
              <a:defRPr sz="1111"/>
            </a:lvl4pPr>
            <a:lvl5pPr>
              <a:defRPr sz="1111"/>
            </a:lvl5pPr>
            <a:lvl6pPr>
              <a:defRPr sz="1111"/>
            </a:lvl6pPr>
            <a:lvl7pPr>
              <a:defRPr sz="1111"/>
            </a:lvl7pPr>
            <a:lvl8pPr>
              <a:defRPr sz="1111"/>
            </a:lvl8pPr>
            <a:lvl9pPr>
              <a:defRPr sz="11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760" y="1142524"/>
            <a:ext cx="1843748" cy="2116667"/>
          </a:xfrm>
        </p:spPr>
        <p:txBody>
          <a:bodyPr/>
          <a:lstStyle>
            <a:lvl1pPr marL="0" indent="0">
              <a:buNone/>
              <a:defRPr sz="888"/>
            </a:lvl1pPr>
            <a:lvl2pPr marL="253883" indent="0">
              <a:buNone/>
              <a:defRPr sz="777"/>
            </a:lvl2pPr>
            <a:lvl3pPr marL="507766" indent="0">
              <a:buNone/>
              <a:defRPr sz="666"/>
            </a:lvl3pPr>
            <a:lvl4pPr marL="761649" indent="0">
              <a:buNone/>
              <a:defRPr sz="555"/>
            </a:lvl4pPr>
            <a:lvl5pPr marL="1015533" indent="0">
              <a:buNone/>
              <a:defRPr sz="555"/>
            </a:lvl5pPr>
            <a:lvl6pPr marL="1269416" indent="0">
              <a:buNone/>
              <a:defRPr sz="555"/>
            </a:lvl6pPr>
            <a:lvl7pPr marL="1523299" indent="0">
              <a:buNone/>
              <a:defRPr sz="555"/>
            </a:lvl7pPr>
            <a:lvl8pPr marL="1777182" indent="0">
              <a:buNone/>
              <a:defRPr sz="555"/>
            </a:lvl8pPr>
            <a:lvl9pPr marL="2031065" indent="0">
              <a:buNone/>
              <a:defRPr sz="55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005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60" y="253894"/>
            <a:ext cx="1843748" cy="888630"/>
          </a:xfrm>
        </p:spPr>
        <p:txBody>
          <a:bodyPr anchor="b"/>
          <a:lstStyle>
            <a:lvl1pPr>
              <a:defRPr sz="177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30294" y="548342"/>
            <a:ext cx="2894023" cy="2706442"/>
          </a:xfrm>
        </p:spPr>
        <p:txBody>
          <a:bodyPr anchor="t"/>
          <a:lstStyle>
            <a:lvl1pPr marL="0" indent="0">
              <a:buNone/>
              <a:defRPr sz="1777"/>
            </a:lvl1pPr>
            <a:lvl2pPr marL="253883" indent="0">
              <a:buNone/>
              <a:defRPr sz="1555"/>
            </a:lvl2pPr>
            <a:lvl3pPr marL="507766" indent="0">
              <a:buNone/>
              <a:defRPr sz="1333"/>
            </a:lvl3pPr>
            <a:lvl4pPr marL="761649" indent="0">
              <a:buNone/>
              <a:defRPr sz="1111"/>
            </a:lvl4pPr>
            <a:lvl5pPr marL="1015533" indent="0">
              <a:buNone/>
              <a:defRPr sz="1111"/>
            </a:lvl5pPr>
            <a:lvl6pPr marL="1269416" indent="0">
              <a:buNone/>
              <a:defRPr sz="1111"/>
            </a:lvl6pPr>
            <a:lvl7pPr marL="1523299" indent="0">
              <a:buNone/>
              <a:defRPr sz="1111"/>
            </a:lvl7pPr>
            <a:lvl8pPr marL="1777182" indent="0">
              <a:buNone/>
              <a:defRPr sz="1111"/>
            </a:lvl8pPr>
            <a:lvl9pPr marL="2031065" indent="0">
              <a:buNone/>
              <a:defRPr sz="11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760" y="1142524"/>
            <a:ext cx="1843748" cy="2116667"/>
          </a:xfrm>
        </p:spPr>
        <p:txBody>
          <a:bodyPr/>
          <a:lstStyle>
            <a:lvl1pPr marL="0" indent="0">
              <a:buNone/>
              <a:defRPr sz="888"/>
            </a:lvl1pPr>
            <a:lvl2pPr marL="253883" indent="0">
              <a:buNone/>
              <a:defRPr sz="777"/>
            </a:lvl2pPr>
            <a:lvl3pPr marL="507766" indent="0">
              <a:buNone/>
              <a:defRPr sz="666"/>
            </a:lvl3pPr>
            <a:lvl4pPr marL="761649" indent="0">
              <a:buNone/>
              <a:defRPr sz="555"/>
            </a:lvl4pPr>
            <a:lvl5pPr marL="1015533" indent="0">
              <a:buNone/>
              <a:defRPr sz="555"/>
            </a:lvl5pPr>
            <a:lvl6pPr marL="1269416" indent="0">
              <a:buNone/>
              <a:defRPr sz="555"/>
            </a:lvl6pPr>
            <a:lvl7pPr marL="1523299" indent="0">
              <a:buNone/>
              <a:defRPr sz="555"/>
            </a:lvl7pPr>
            <a:lvl8pPr marL="1777182" indent="0">
              <a:buNone/>
              <a:defRPr sz="555"/>
            </a:lvl8pPr>
            <a:lvl9pPr marL="2031065" indent="0">
              <a:buNone/>
              <a:defRPr sz="55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064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3016" y="202764"/>
            <a:ext cx="4930557" cy="736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016" y="1013814"/>
            <a:ext cx="4930557" cy="2416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3016" y="3529835"/>
            <a:ext cx="1286232" cy="2027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3620" y="3529835"/>
            <a:ext cx="1929348" cy="2027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7340" y="3529835"/>
            <a:ext cx="1286232" cy="2027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8452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l" defTabSz="507766" rtl="0" eaLnBrk="1" latinLnBrk="0" hangingPunct="1">
        <a:lnSpc>
          <a:spcPct val="90000"/>
        </a:lnSpc>
        <a:spcBef>
          <a:spcPct val="0"/>
        </a:spcBef>
        <a:buNone/>
        <a:defRPr sz="244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6942" indent="-126942" algn="l" defTabSz="507766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1555" kern="1200">
          <a:solidFill>
            <a:schemeClr val="tx1"/>
          </a:solidFill>
          <a:latin typeface="+mn-lt"/>
          <a:ea typeface="+mn-ea"/>
          <a:cs typeface="+mn-cs"/>
        </a:defRPr>
      </a:lvl1pPr>
      <a:lvl2pPr marL="380825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634708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111" kern="1200">
          <a:solidFill>
            <a:schemeClr val="tx1"/>
          </a:solidFill>
          <a:latin typeface="+mn-lt"/>
          <a:ea typeface="+mn-ea"/>
          <a:cs typeface="+mn-cs"/>
        </a:defRPr>
      </a:lvl3pPr>
      <a:lvl4pPr marL="888591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2474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96357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50241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904124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58007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3883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07766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1649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15533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69416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3299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77182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31065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D65FF08-F0F2-0C21-82A8-D8456919B89B}"/>
              </a:ext>
            </a:extLst>
          </p:cNvPr>
          <p:cNvSpPr txBox="1"/>
          <p:nvPr/>
        </p:nvSpPr>
        <p:spPr>
          <a:xfrm>
            <a:off x="267493" y="419163"/>
            <a:ext cx="5181602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AU" sz="900" dirty="0"/>
          </a:p>
          <a:p>
            <a:pPr algn="l"/>
            <a:r>
              <a:rPr lang="en-AU" sz="900" b="1" dirty="0"/>
              <a:t>To include your logo: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On your desired slide click on the image icon in the placeholder box.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Select your image and select </a:t>
            </a:r>
            <a:r>
              <a:rPr lang="en-AU" sz="900" i="1" dirty="0"/>
              <a:t>open.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Select the </a:t>
            </a:r>
            <a:r>
              <a:rPr lang="en-AU" sz="900" i="1" dirty="0"/>
              <a:t>Crop </a:t>
            </a:r>
            <a:r>
              <a:rPr lang="en-AU" sz="900" dirty="0"/>
              <a:t>dropdown at the top right of the navigation bar under </a:t>
            </a:r>
            <a:r>
              <a:rPr lang="en-AU" sz="900" i="1" dirty="0"/>
              <a:t>Picture Format. 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Select </a:t>
            </a:r>
            <a:r>
              <a:rPr lang="en-AU" sz="900" i="1" dirty="0"/>
              <a:t>Fit </a:t>
            </a:r>
            <a:r>
              <a:rPr lang="en-AU" sz="900" dirty="0"/>
              <a:t>from the dropdown options.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Scale and position your logo as required.</a:t>
            </a:r>
          </a:p>
          <a:p>
            <a:pPr marL="457200" indent="-457200">
              <a:buFont typeface="+mj-lt"/>
              <a:buAutoNum type="arabicPeriod"/>
            </a:pPr>
            <a:endParaRPr lang="en-AU" sz="900" dirty="0"/>
          </a:p>
          <a:p>
            <a:r>
              <a:rPr lang="en-AU" sz="900" b="1" dirty="0"/>
              <a:t>To delete slides:</a:t>
            </a:r>
          </a:p>
          <a:p>
            <a:r>
              <a:rPr lang="en-AU" sz="900" dirty="0"/>
              <a:t>When your design is complete, select this slide and every other slide you don’t want to keep and click </a:t>
            </a:r>
            <a:r>
              <a:rPr lang="en-AU" sz="900" i="1" dirty="0"/>
              <a:t>Delete </a:t>
            </a:r>
            <a:r>
              <a:rPr lang="en-AU" sz="900" dirty="0"/>
              <a:t>on your keyboard.</a:t>
            </a:r>
          </a:p>
          <a:p>
            <a:pPr marL="457200" indent="-457200">
              <a:buFont typeface="+mj-lt"/>
              <a:buAutoNum type="arabicPeriod"/>
            </a:pPr>
            <a:endParaRPr lang="en-AU" sz="900" dirty="0"/>
          </a:p>
          <a:p>
            <a:r>
              <a:rPr lang="en-AU" sz="900" b="1" dirty="0"/>
              <a:t>To save and export your document as an image: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Select </a:t>
            </a:r>
            <a:r>
              <a:rPr lang="en-AU" sz="900" i="1" dirty="0"/>
              <a:t>File</a:t>
            </a:r>
            <a:r>
              <a:rPr lang="en-AU" sz="900" dirty="0"/>
              <a:t> at the top left of the navigation bar.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Select </a:t>
            </a:r>
            <a:r>
              <a:rPr lang="en-AU" sz="900" i="1" dirty="0"/>
              <a:t>Save</a:t>
            </a:r>
            <a:r>
              <a:rPr lang="en-AU" sz="900" dirty="0"/>
              <a:t>. Save your file to where you would like it located.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Again, select </a:t>
            </a:r>
            <a:r>
              <a:rPr lang="en-AU" sz="900" i="1" dirty="0"/>
              <a:t>File</a:t>
            </a:r>
            <a:r>
              <a:rPr lang="en-AU" sz="900" dirty="0"/>
              <a:t> at the top left of the navigation bar.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Select Export from the options that appear.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Select </a:t>
            </a:r>
            <a:r>
              <a:rPr lang="en-AU" sz="900" i="1" dirty="0"/>
              <a:t>Change File Type</a:t>
            </a:r>
            <a:r>
              <a:rPr lang="en-AU" sz="9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Select </a:t>
            </a:r>
            <a:r>
              <a:rPr lang="en-AU" sz="900" i="1" dirty="0"/>
              <a:t>PNG </a:t>
            </a:r>
            <a:r>
              <a:rPr lang="en-AU" sz="900" dirty="0"/>
              <a:t>or </a:t>
            </a:r>
            <a:r>
              <a:rPr lang="en-AU" sz="900" i="1" dirty="0"/>
              <a:t>JPEG </a:t>
            </a:r>
            <a:r>
              <a:rPr lang="en-AU" sz="900" dirty="0"/>
              <a:t>from the options that appear. Then select </a:t>
            </a:r>
            <a:r>
              <a:rPr lang="en-AU" sz="900" i="1" dirty="0"/>
              <a:t>Save As.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900" dirty="0"/>
              <a:t>Navigate to where you want your logo saved and select the file and select </a:t>
            </a:r>
            <a:r>
              <a:rPr lang="en-AU" sz="900" i="1" dirty="0"/>
              <a:t>save</a:t>
            </a:r>
            <a:r>
              <a:rPr lang="en-AU" sz="900" dirty="0"/>
              <a:t>.</a:t>
            </a:r>
          </a:p>
          <a:p>
            <a:endParaRPr lang="en-AU" sz="9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058AB7-D122-B281-C43F-5DC27F9ADE5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7493" y="303747"/>
            <a:ext cx="2857500" cy="2308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Instructions:</a:t>
            </a:r>
          </a:p>
        </p:txBody>
      </p:sp>
    </p:spTree>
    <p:extLst>
      <p:ext uri="{BB962C8B-B14F-4D97-AF65-F5344CB8AC3E}">
        <p14:creationId xmlns:p14="http://schemas.microsoft.com/office/powerpoint/2010/main" val="262592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DE0E6"/>
            </a:gs>
            <a:gs pos="100000">
              <a:srgbClr val="167A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08D94F2D-E903-8963-B4F1-58DBA1C4D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4018" t="17680" r="8717" b="53969"/>
          <a:stretch>
            <a:fillRect/>
          </a:stretch>
        </p:blipFill>
        <p:spPr>
          <a:xfrm>
            <a:off x="0" y="0"/>
            <a:ext cx="1346960" cy="1400624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EC6D844-EBD5-3902-2EFE-8F879F1D0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985" t="-697" r="55974" b="53969"/>
          <a:stretch>
            <a:fillRect/>
          </a:stretch>
        </p:blipFill>
        <p:spPr>
          <a:xfrm>
            <a:off x="2900119" y="1498360"/>
            <a:ext cx="2816469" cy="230845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8DECDFF-D164-CBCD-0BEC-BDB38558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8121" y="307134"/>
            <a:ext cx="5201676" cy="3278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noFill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5B31A9E-68D9-3F66-227A-35658D73D32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8591" y="677042"/>
            <a:ext cx="228036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8D3848-54AA-84ED-66D7-B8C95A383A93}"/>
              </a:ext>
            </a:extLst>
          </p:cNvPr>
          <p:cNvSpPr txBox="1"/>
          <p:nvPr/>
        </p:nvSpPr>
        <p:spPr>
          <a:xfrm>
            <a:off x="577927" y="1365897"/>
            <a:ext cx="184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/>
              <a:t>Subheading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641A68-7842-E96D-4375-50BBF489B17A}"/>
              </a:ext>
            </a:extLst>
          </p:cNvPr>
          <p:cNvSpPr txBox="1"/>
          <p:nvPr/>
        </p:nvSpPr>
        <p:spPr>
          <a:xfrm>
            <a:off x="577927" y="1937493"/>
            <a:ext cx="2203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/>
              <a:t>Insert your text </a:t>
            </a:r>
          </a:p>
        </p:txBody>
      </p:sp>
      <p:pic>
        <p:nvPicPr>
          <p:cNvPr id="35" name="Graphic 34" descr="International Day of People with Disability logo">
            <a:extLst>
              <a:ext uri="{FF2B5EF4-FFF2-40B4-BE49-F238E27FC236}">
                <a16:creationId xmlns:a16="http://schemas.microsoft.com/office/drawing/2014/main" id="{681FB4B2-32F4-A92B-4DA1-F420A075E7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47" y="2464760"/>
            <a:ext cx="1049737" cy="1049737"/>
          </a:xfrm>
          <a:prstGeom prst="rect">
            <a:avLst/>
          </a:prstGeom>
        </p:spPr>
      </p:pic>
      <p:sp>
        <p:nvSpPr>
          <p:cNvPr id="33" name="TextBox 5" descr="Text box reads 'Insert your logo here'">
            <a:extLst>
              <a:ext uri="{FF2B5EF4-FFF2-40B4-BE49-F238E27FC236}">
                <a16:creationId xmlns:a16="http://schemas.microsoft.com/office/drawing/2014/main" id="{B6E5EB45-F402-E89C-6EC2-0895675D7E3A}"/>
              </a:ext>
            </a:extLst>
          </p:cNvPr>
          <p:cNvSpPr txBox="1"/>
          <p:nvPr/>
        </p:nvSpPr>
        <p:spPr>
          <a:xfrm>
            <a:off x="1647273" y="2652589"/>
            <a:ext cx="841018" cy="64802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9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AU" sz="10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Insert your</a:t>
            </a:r>
            <a:endParaRPr lang="en-AU" sz="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0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logo here</a:t>
            </a:r>
            <a:endParaRPr lang="en-AU" sz="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Picture Placeholder 7" descr="Text reads 'Insert Picture (Fill)'">
            <a:extLst>
              <a:ext uri="{FF2B5EF4-FFF2-40B4-BE49-F238E27FC236}">
                <a16:creationId xmlns:a16="http://schemas.microsoft.com/office/drawing/2014/main" id="{CE10642F-3545-A2B1-2604-853CD9378B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38408" y="567308"/>
            <a:ext cx="2165295" cy="2757692"/>
          </a:xfrm>
        </p:spPr>
        <p:txBody>
          <a:bodyPr>
            <a:norm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9304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4B"/>
            </a:gs>
            <a:gs pos="100000">
              <a:srgbClr val="F89827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E9F45B-6583-D7EB-609D-809E635E2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05889228-2D4C-0C31-E77F-5BEBD6C5F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4018" t="17680" r="8717" b="53969"/>
          <a:stretch>
            <a:fillRect/>
          </a:stretch>
        </p:blipFill>
        <p:spPr>
          <a:xfrm>
            <a:off x="0" y="0"/>
            <a:ext cx="1346960" cy="1400624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546CBFC-6E2B-820C-53FA-F797A3C24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985" t="-697" r="55974" b="53969"/>
          <a:stretch>
            <a:fillRect/>
          </a:stretch>
        </p:blipFill>
        <p:spPr>
          <a:xfrm>
            <a:off x="2900119" y="1498360"/>
            <a:ext cx="2816469" cy="23084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B4EB77D-525F-7F72-DCCF-37DB31FC3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8121" y="307134"/>
            <a:ext cx="5201676" cy="3278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noFill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35A7DAB-64F1-0EDE-994D-0BAA81FE25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8591" y="677042"/>
            <a:ext cx="228036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FAF7EC-76F9-A46F-1B41-720ADE648241}"/>
              </a:ext>
            </a:extLst>
          </p:cNvPr>
          <p:cNvSpPr txBox="1"/>
          <p:nvPr/>
        </p:nvSpPr>
        <p:spPr>
          <a:xfrm>
            <a:off x="575516" y="1304568"/>
            <a:ext cx="184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/>
              <a:t>Subheading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8B3149-7C95-D080-54ED-7EFF9176AEE0}"/>
              </a:ext>
            </a:extLst>
          </p:cNvPr>
          <p:cNvSpPr txBox="1"/>
          <p:nvPr/>
        </p:nvSpPr>
        <p:spPr>
          <a:xfrm>
            <a:off x="577927" y="1937493"/>
            <a:ext cx="2203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/>
              <a:t>Insert your text </a:t>
            </a:r>
          </a:p>
        </p:txBody>
      </p:sp>
      <p:pic>
        <p:nvPicPr>
          <p:cNvPr id="35" name="Graphic 34" descr="International Day of People with Disability logo">
            <a:extLst>
              <a:ext uri="{FF2B5EF4-FFF2-40B4-BE49-F238E27FC236}">
                <a16:creationId xmlns:a16="http://schemas.microsoft.com/office/drawing/2014/main" id="{553DAFCD-1EF8-D694-2676-4F8A54B979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47" y="2464760"/>
            <a:ext cx="1049737" cy="1049737"/>
          </a:xfrm>
          <a:prstGeom prst="rect">
            <a:avLst/>
          </a:prstGeom>
        </p:spPr>
      </p:pic>
      <p:sp>
        <p:nvSpPr>
          <p:cNvPr id="33" name="TextBox 5" descr="Text box reads 'Insert your logo here'">
            <a:extLst>
              <a:ext uri="{FF2B5EF4-FFF2-40B4-BE49-F238E27FC236}">
                <a16:creationId xmlns:a16="http://schemas.microsoft.com/office/drawing/2014/main" id="{8D32547F-5D0A-F881-84B8-EF339E6DA418}"/>
              </a:ext>
            </a:extLst>
          </p:cNvPr>
          <p:cNvSpPr txBox="1"/>
          <p:nvPr/>
        </p:nvSpPr>
        <p:spPr>
          <a:xfrm>
            <a:off x="1641961" y="2680474"/>
            <a:ext cx="841018" cy="64802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9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AU" sz="10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Insert your</a:t>
            </a:r>
            <a:endParaRPr lang="en-AU" sz="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0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logo here</a:t>
            </a:r>
            <a:endParaRPr lang="en-AU" sz="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Picture Placeholder 7" descr="Text reads 'Insert Picture (Fill)'">
            <a:extLst>
              <a:ext uri="{FF2B5EF4-FFF2-40B4-BE49-F238E27FC236}">
                <a16:creationId xmlns:a16="http://schemas.microsoft.com/office/drawing/2014/main" id="{48661E89-CDA8-EBB5-D03A-4020B3E094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3038408" y="567308"/>
            <a:ext cx="2165295" cy="2757692"/>
          </a:xfrm>
        </p:spPr>
        <p:txBody>
          <a:bodyPr>
            <a:norm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0787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BFE4C"/>
            </a:gs>
            <a:gs pos="100000">
              <a:srgbClr val="D5E24D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2F410-2663-A9B0-560E-AF4609010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3CA93A77-6D23-9F82-096D-F826C2608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4018" t="17680" r="8717" b="53969"/>
          <a:stretch>
            <a:fillRect/>
          </a:stretch>
        </p:blipFill>
        <p:spPr>
          <a:xfrm>
            <a:off x="0" y="0"/>
            <a:ext cx="1346960" cy="1400624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42550747-AE54-3F22-EB8E-7CE761CD0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985" t="-697" r="55974" b="53969"/>
          <a:stretch>
            <a:fillRect/>
          </a:stretch>
        </p:blipFill>
        <p:spPr>
          <a:xfrm>
            <a:off x="2900119" y="1498360"/>
            <a:ext cx="2816469" cy="23084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0A8BEB9-9BC3-2236-BC67-0C24F93C9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8121" y="307134"/>
            <a:ext cx="5201676" cy="3278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noFill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1875E6FC-EEFE-25C4-2A0F-CF0DB64FA24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8591" y="677042"/>
            <a:ext cx="2280368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4E7895-4AB0-BD90-D2E9-089A237F47D7}"/>
              </a:ext>
            </a:extLst>
          </p:cNvPr>
          <p:cNvSpPr txBox="1"/>
          <p:nvPr/>
        </p:nvSpPr>
        <p:spPr>
          <a:xfrm>
            <a:off x="575516" y="1304568"/>
            <a:ext cx="184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/>
              <a:t>Subheading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557B25-A6A3-CDB6-DE0A-87F2FC9A40BA}"/>
              </a:ext>
            </a:extLst>
          </p:cNvPr>
          <p:cNvSpPr txBox="1"/>
          <p:nvPr/>
        </p:nvSpPr>
        <p:spPr>
          <a:xfrm>
            <a:off x="577927" y="1937493"/>
            <a:ext cx="22030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/>
              <a:t>Insert your text </a:t>
            </a:r>
          </a:p>
        </p:txBody>
      </p:sp>
      <p:pic>
        <p:nvPicPr>
          <p:cNvPr id="35" name="Graphic 34" descr="International Day of People with Disability logo">
            <a:extLst>
              <a:ext uri="{FF2B5EF4-FFF2-40B4-BE49-F238E27FC236}">
                <a16:creationId xmlns:a16="http://schemas.microsoft.com/office/drawing/2014/main" id="{3E713C93-54E2-549C-CBBA-83C8F2915D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47" y="2464760"/>
            <a:ext cx="1049737" cy="1049737"/>
          </a:xfrm>
          <a:prstGeom prst="rect">
            <a:avLst/>
          </a:prstGeom>
        </p:spPr>
      </p:pic>
      <p:sp>
        <p:nvSpPr>
          <p:cNvPr id="33" name="TextBox 5" descr="Text box reads 'Insert your logo here'">
            <a:extLst>
              <a:ext uri="{FF2B5EF4-FFF2-40B4-BE49-F238E27FC236}">
                <a16:creationId xmlns:a16="http://schemas.microsoft.com/office/drawing/2014/main" id="{20F4B793-4DCC-9BDF-9F95-EF0979EB1AB6}"/>
              </a:ext>
            </a:extLst>
          </p:cNvPr>
          <p:cNvSpPr txBox="1"/>
          <p:nvPr/>
        </p:nvSpPr>
        <p:spPr>
          <a:xfrm>
            <a:off x="1641961" y="2680474"/>
            <a:ext cx="841018" cy="64802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9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AU" sz="10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Insert your</a:t>
            </a:r>
            <a:endParaRPr lang="en-AU" sz="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0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logo here</a:t>
            </a:r>
            <a:endParaRPr lang="en-AU" sz="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Picture Placeholder 7" descr="Text reads 'Insert Picture (Fill)'">
            <a:extLst>
              <a:ext uri="{FF2B5EF4-FFF2-40B4-BE49-F238E27FC236}">
                <a16:creationId xmlns:a16="http://schemas.microsoft.com/office/drawing/2014/main" id="{3A535348-55AA-B914-AB11-07C2622682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38408" y="567308"/>
            <a:ext cx="2165295" cy="2757692"/>
          </a:xfrm>
        </p:spPr>
        <p:txBody>
          <a:bodyPr>
            <a:norm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7733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214</Words>
  <Application>Microsoft Office PowerPoint</Application>
  <PresentationFormat>Custom</PresentationFormat>
  <Paragraphs>39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Times New Roman</vt:lpstr>
      <vt:lpstr>Office Theme</vt:lpstr>
      <vt:lpstr>Instructions:</vt:lpstr>
      <vt:lpstr>Heading </vt:lpstr>
      <vt:lpstr>Heading </vt:lpstr>
      <vt:lpstr>Heading </vt:lpstr>
    </vt:vector>
  </TitlesOfParts>
  <Company>Australian Government Department of Health Disability and Ageing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Edtable eNewsletter graphics (600x400)</dc:title>
  <dc:creator>Australian Government Department of Health Disability and Ageing</dc:creator>
  <cp:keywords>Workplaces; Communities; Digital assets</cp:keywords>
  <dcterms:created xsi:type="dcterms:W3CDTF">2024-08-12T03:53:06Z</dcterms:created>
  <dcterms:modified xsi:type="dcterms:W3CDTF">2026-08-27T05:37:00Z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M_ProtectiveMarkingValue_Header">
    <vt:lpwstr>UNOFFICIAL</vt:lpwstr>
  </property>
  <property fmtid="{D5CDD505-2E9C-101B-9397-08002B2CF9AE}" pid="3" name="PM_OriginationTimeStamp">
    <vt:lpwstr>2024-08-12T04:03:42Z</vt:lpwstr>
  </property>
  <property fmtid="{D5CDD505-2E9C-101B-9397-08002B2CF9AE}" pid="4" name="PM_Originating_FileId">
    <vt:lpwstr>A371DEFC2CAE46F4A4403DEF5D266B80</vt:lpwstr>
  </property>
  <property fmtid="{D5CDD505-2E9C-101B-9397-08002B2CF9AE}" pid="5" name="PM_ProtectiveMarkingValue_Footer">
    <vt:lpwstr>UNOFFICIAL</vt:lpwstr>
  </property>
  <property fmtid="{D5CDD505-2E9C-101B-9397-08002B2CF9AE}" pid="6" name="MSIP_Label_48c3c0a9-12dd-4b95-92ca-a006af7b6583_ContentBits">
    <vt:lpwstr>0</vt:lpwstr>
  </property>
  <property fmtid="{D5CDD505-2E9C-101B-9397-08002B2CF9AE}" pid="7" name="PM_Namespace">
    <vt:lpwstr>gov.au</vt:lpwstr>
  </property>
  <property fmtid="{D5CDD505-2E9C-101B-9397-08002B2CF9AE}" pid="8" name="PM_Caveats_Count">
    <vt:lpwstr>0</vt:lpwstr>
  </property>
  <property fmtid="{D5CDD505-2E9C-101B-9397-08002B2CF9AE}" pid="9" name="PM_Version">
    <vt:lpwstr>2018.4</vt:lpwstr>
  </property>
  <property fmtid="{D5CDD505-2E9C-101B-9397-08002B2CF9AE}" pid="10" name="MSIP_Label_48c3c0a9-12dd-4b95-92ca-a006af7b6583_SetDate">
    <vt:lpwstr>2024-08-12T04:03:42Z</vt:lpwstr>
  </property>
  <property fmtid="{D5CDD505-2E9C-101B-9397-08002B2CF9AE}" pid="11" name="PM_Note">
    <vt:lpwstr/>
  </property>
  <property fmtid="{D5CDD505-2E9C-101B-9397-08002B2CF9AE}" pid="12" name="PMHMAC">
    <vt:lpwstr>v=2022.1;a=SHA256;h=7DBC9166F1B8F27B07EC8C6E13CB76EA841E71D3232B928E20DE6422AE9814B3</vt:lpwstr>
  </property>
  <property fmtid="{D5CDD505-2E9C-101B-9397-08002B2CF9AE}" pid="13" name="PM_Qualifier">
    <vt:lpwstr/>
  </property>
  <property fmtid="{D5CDD505-2E9C-101B-9397-08002B2CF9AE}" pid="14" name="PM_SecurityClassification">
    <vt:lpwstr>UNOFFICIAL</vt:lpwstr>
  </property>
  <property fmtid="{D5CDD505-2E9C-101B-9397-08002B2CF9AE}" pid="15" name="MSIP_Label_48c3c0a9-12dd-4b95-92ca-a006af7b6583_Method">
    <vt:lpwstr>Privileged</vt:lpwstr>
  </property>
  <property fmtid="{D5CDD505-2E9C-101B-9397-08002B2CF9AE}" pid="16" name="MSIP_Label_48c3c0a9-12dd-4b95-92ca-a006af7b6583_Name">
    <vt:lpwstr>UNOFFICIAL</vt:lpwstr>
  </property>
  <property fmtid="{D5CDD505-2E9C-101B-9397-08002B2CF9AE}" pid="17" name="PM_Markers">
    <vt:lpwstr/>
  </property>
  <property fmtid="{D5CDD505-2E9C-101B-9397-08002B2CF9AE}" pid="18" name="MSIP_Label_48c3c0a9-12dd-4b95-92ca-a006af7b6583_SiteId">
    <vt:lpwstr>61e36dd1-ca6e-4d61-aa0a-2b4eb88317a3</vt:lpwstr>
  </property>
  <property fmtid="{D5CDD505-2E9C-101B-9397-08002B2CF9AE}" pid="19" name="MSIP_Label_48c3c0a9-12dd-4b95-92ca-a006af7b6583_Enabled">
    <vt:lpwstr>true</vt:lpwstr>
  </property>
  <property fmtid="{D5CDD505-2E9C-101B-9397-08002B2CF9AE}" pid="20" name="MSIP_Label_48c3c0a9-12dd-4b95-92ca-a006af7b6583_ActionId">
    <vt:lpwstr>ef409cfa88c94d8ba8fc37a7f4b2f7a4</vt:lpwstr>
  </property>
  <property fmtid="{D5CDD505-2E9C-101B-9397-08002B2CF9AE}" pid="21" name="PM_InsertionValue">
    <vt:lpwstr>UNOFFICIAL</vt:lpwstr>
  </property>
  <property fmtid="{D5CDD505-2E9C-101B-9397-08002B2CF9AE}" pid="22" name="PM_Originator_Hash_SHA1">
    <vt:lpwstr>C361BD55D35E1AEE3E4C6649B42EB6317FFF2BF9</vt:lpwstr>
  </property>
  <property fmtid="{D5CDD505-2E9C-101B-9397-08002B2CF9AE}" pid="23" name="PM_DisplayValueSecClassificationWithQualifier">
    <vt:lpwstr>UNOFFICIAL</vt:lpwstr>
  </property>
  <property fmtid="{D5CDD505-2E9C-101B-9397-08002B2CF9AE}" pid="24" name="PM_ProtectiveMarkingImage_Header">
    <vt:lpwstr>C:\Program Files (x86)\Common Files\janusNET Shared\janusSEAL\Images\DocumentSlashBlue.png</vt:lpwstr>
  </property>
  <property fmtid="{D5CDD505-2E9C-101B-9397-08002B2CF9AE}" pid="25" name="PM_ProtectiveMarkingImage_Footer">
    <vt:lpwstr>C:\Program Files (x86)\Common Files\janusNET Shared\janusSEAL\Images\DocumentSlashBlue.png</vt:lpwstr>
  </property>
  <property fmtid="{D5CDD505-2E9C-101B-9397-08002B2CF9AE}" pid="26" name="PM_Display">
    <vt:lpwstr>UNOFFICIAL</vt:lpwstr>
  </property>
  <property fmtid="{D5CDD505-2E9C-101B-9397-08002B2CF9AE}" pid="27" name="PM_OriginatorUserAccountName_SHA256">
    <vt:lpwstr>DBC14F7AF0FF85AE484EA8432F7F7F586B2776A49C3E9E4928A817C3B428E034</vt:lpwstr>
  </property>
  <property fmtid="{D5CDD505-2E9C-101B-9397-08002B2CF9AE}" pid="28" name="PM_OriginatorDomainName_SHA256">
    <vt:lpwstr>E83A2A66C4061446A7E3732E8D44762184B6B377D962B96C83DC624302585857</vt:lpwstr>
  </property>
  <property fmtid="{D5CDD505-2E9C-101B-9397-08002B2CF9AE}" pid="29" name="PMUuid">
    <vt:lpwstr>v=2022.2;d=gov.au;g=65417EFE-F3B9-5E66-BD91-1E689FEC2EA6</vt:lpwstr>
  </property>
  <property fmtid="{D5CDD505-2E9C-101B-9397-08002B2CF9AE}" pid="30" name="PM_Hash_Version">
    <vt:lpwstr>2022.1</vt:lpwstr>
  </property>
  <property fmtid="{D5CDD505-2E9C-101B-9397-08002B2CF9AE}" pid="31" name="PM_Hash_Salt_Prev">
    <vt:lpwstr>E3913B26546BAB39FFF7DBB2D5FF7B02</vt:lpwstr>
  </property>
  <property fmtid="{D5CDD505-2E9C-101B-9397-08002B2CF9AE}" pid="32" name="PM_Hash_Salt">
    <vt:lpwstr>2C60F239E372D69FE06AE63BDD797823</vt:lpwstr>
  </property>
  <property fmtid="{D5CDD505-2E9C-101B-9397-08002B2CF9AE}" pid="33" name="PM_Hash_SHA1">
    <vt:lpwstr>129DBD06A640F7E56AD9B5F84244D0AAFB5D365A</vt:lpwstr>
  </property>
  <property fmtid="{D5CDD505-2E9C-101B-9397-08002B2CF9AE}" pid="34" name="PM_PrintOutPlacement_PPT">
    <vt:lpwstr/>
  </property>
  <property fmtid="{D5CDD505-2E9C-101B-9397-08002B2CF9AE}" pid="35" name="PM_SecurityClassification_Prev">
    <vt:lpwstr>UNOFFICIAL</vt:lpwstr>
  </property>
  <property fmtid="{D5CDD505-2E9C-101B-9397-08002B2CF9AE}" pid="36" name="PM_Qualifier_Prev">
    <vt:lpwstr/>
  </property>
  <property fmtid="{D5CDD505-2E9C-101B-9397-08002B2CF9AE}" pid="37" name="MSIP_Label_7cd3e8b9-ffed-43a8-b7f4-cc2fa0382d36_Enabled">
    <vt:lpwstr>true</vt:lpwstr>
  </property>
  <property fmtid="{D5CDD505-2E9C-101B-9397-08002B2CF9AE}" pid="38" name="MSIP_Label_7cd3e8b9-ffed-43a8-b7f4-cc2fa0382d36_SetDate">
    <vt:lpwstr>2026-08-24T01:35:43Z</vt:lpwstr>
  </property>
  <property fmtid="{D5CDD505-2E9C-101B-9397-08002B2CF9AE}" pid="39" name="MSIP_Label_7cd3e8b9-ffed-43a8-b7f4-cc2fa0382d36_Method">
    <vt:lpwstr>Privileged</vt:lpwstr>
  </property>
  <property fmtid="{D5CDD505-2E9C-101B-9397-08002B2CF9AE}" pid="40" name="MSIP_Label_7cd3e8b9-ffed-43a8-b7f4-cc2fa0382d36_Name">
    <vt:lpwstr>O</vt:lpwstr>
  </property>
  <property fmtid="{D5CDD505-2E9C-101B-9397-08002B2CF9AE}" pid="41" name="MSIP_Label_7cd3e8b9-ffed-43a8-b7f4-cc2fa0382d36_SiteId">
    <vt:lpwstr>34a3929c-73cf-4954-abfe-147dc3517892</vt:lpwstr>
  </property>
  <property fmtid="{D5CDD505-2E9C-101B-9397-08002B2CF9AE}" pid="42" name="MSIP_Label_7cd3e8b9-ffed-43a8-b7f4-cc2fa0382d36_ActionId">
    <vt:lpwstr>e0b8a5b2-e79e-4890-b914-62f88d0a4c04</vt:lpwstr>
  </property>
  <property fmtid="{D5CDD505-2E9C-101B-9397-08002B2CF9AE}" pid="43" name="MSIP_Label_7cd3e8b9-ffed-43a8-b7f4-cc2fa0382d36_ContentBits">
    <vt:lpwstr>3</vt:lpwstr>
  </property>
  <property fmtid="{D5CDD505-2E9C-101B-9397-08002B2CF9AE}" pid="44" name="MSIP_Label_7cd3e8b9-ffed-43a8-b7f4-cc2fa0382d36_Tag">
    <vt:lpwstr>10, 0, 1, 1</vt:lpwstr>
  </property>
  <property fmtid="{D5CDD505-2E9C-101B-9397-08002B2CF9AE}" pid="45" name="ClassificationContentMarkingFooterLocations">
    <vt:lpwstr>Office Theme:10</vt:lpwstr>
  </property>
  <property fmtid="{D5CDD505-2E9C-101B-9397-08002B2CF9AE}" pid="46" name="ClassificationContentMarkingFooterText">
    <vt:lpwstr>OFFICIAL</vt:lpwstr>
  </property>
  <property fmtid="{D5CDD505-2E9C-101B-9397-08002B2CF9AE}" pid="47" name="ClassificationContentMarkingHeaderLocations">
    <vt:lpwstr>Office Theme:9</vt:lpwstr>
  </property>
  <property fmtid="{D5CDD505-2E9C-101B-9397-08002B2CF9AE}" pid="48" name="ClassificationContentMarkingHeaderText">
    <vt:lpwstr>OFFICIAL</vt:lpwstr>
  </property>
</Properties>
</file>