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6"/>
  </p:notesMasterIdLst>
  <p:handoutMasterIdLst>
    <p:handoutMasterId r:id="rId7"/>
  </p:handoutMasterIdLst>
  <p:sldIdLst>
    <p:sldId id="260" r:id="rId2"/>
    <p:sldId id="258" r:id="rId3"/>
    <p:sldId id="263" r:id="rId4"/>
    <p:sldId id="264" r:id="rId5"/>
  </p:sldIdLst>
  <p:sldSz cx="7621588" cy="3808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24D"/>
    <a:srgbClr val="DBFE4C"/>
    <a:srgbClr val="F89827"/>
    <a:srgbClr val="FFCC4B"/>
    <a:srgbClr val="FFFFFF"/>
    <a:srgbClr val="5DE0E6"/>
    <a:srgbClr val="167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351466-D917-41C2-8BA4-0D175907FFDC}" v="4" dt="2026-08-27T05:38:10.4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84" d="100"/>
          <a:sy n="184" d="100"/>
        </p:scale>
        <p:origin x="31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ODA, Libi" userId="947cf735-4eb4-4522-bad3-fb3ce4847964" providerId="ADAL" clId="{B743BF9C-0D3A-4168-B5F0-0AA13E63F233}"/>
    <pc:docChg chg="undo custSel addSld delSld modSld modMainMaster modNotesMaster">
      <pc:chgData name="BORODA, Libi" userId="947cf735-4eb4-4522-bad3-fb3ce4847964" providerId="ADAL" clId="{B743BF9C-0D3A-4168-B5F0-0AA13E63F233}" dt="2026-08-27T04:12:23.873" v="429" actId="13244"/>
      <pc:docMkLst>
        <pc:docMk/>
      </pc:docMkLst>
      <pc:sldChg chg="modSp mod modNotes">
        <pc:chgData name="BORODA, Libi" userId="947cf735-4eb4-4522-bad3-fb3ce4847964" providerId="ADAL" clId="{B743BF9C-0D3A-4168-B5F0-0AA13E63F233}" dt="2026-08-27T04:11:36.015" v="423" actId="13244"/>
        <pc:sldMkLst>
          <pc:docMk/>
          <pc:sldMk cId="2169304992" sldId="258"/>
        </pc:sldMkLst>
        <pc:spChg chg="mod ord">
          <ac:chgData name="BORODA, Libi" userId="947cf735-4eb4-4522-bad3-fb3ce4847964" providerId="ADAL" clId="{B743BF9C-0D3A-4168-B5F0-0AA13E63F233}" dt="2026-08-27T04:11:30.284" v="421" actId="13244"/>
          <ac:spMkLst>
            <pc:docMk/>
            <pc:sldMk cId="2169304992" sldId="258"/>
            <ac:spMk id="3" creationId="{028D3848-54AA-84ED-66D7-B8C95A383A93}"/>
          </ac:spMkLst>
        </pc:spChg>
        <pc:spChg chg="mod">
          <ac:chgData name="BORODA, Libi" userId="947cf735-4eb4-4522-bad3-fb3ce4847964" providerId="ADAL" clId="{B743BF9C-0D3A-4168-B5F0-0AA13E63F233}" dt="2026-08-27T04:06:59.426" v="78" actId="33553"/>
          <ac:spMkLst>
            <pc:docMk/>
            <pc:sldMk cId="2169304992" sldId="258"/>
            <ac:spMk id="14" creationId="{E5B31A9E-68D9-3F66-227A-35658D73D326}"/>
          </ac:spMkLst>
        </pc:spChg>
        <pc:spChg chg="mod">
          <ac:chgData name="BORODA, Libi" userId="947cf735-4eb4-4522-bad3-fb3ce4847964" providerId="ADAL" clId="{B743BF9C-0D3A-4168-B5F0-0AA13E63F233}" dt="2026-08-27T04:08:39.188" v="287" actId="962"/>
          <ac:spMkLst>
            <pc:docMk/>
            <pc:sldMk cId="2169304992" sldId="258"/>
            <ac:spMk id="22" creationId="{18DECDFF-D164-CBCD-0BEC-BDB38558DB24}"/>
          </ac:spMkLst>
        </pc:spChg>
        <pc:spChg chg="mod">
          <ac:chgData name="BORODA, Libi" userId="947cf735-4eb4-4522-bad3-fb3ce4847964" providerId="ADAL" clId="{B743BF9C-0D3A-4168-B5F0-0AA13E63F233}" dt="2026-08-27T04:07:54.291" v="181" actId="962"/>
          <ac:spMkLst>
            <pc:docMk/>
            <pc:sldMk cId="2169304992" sldId="258"/>
            <ac:spMk id="33" creationId="{B6E5EB45-F402-E89C-6EC2-0895675D7E3A}"/>
          </ac:spMkLst>
        </pc:spChg>
        <pc:spChg chg="mod">
          <ac:chgData name="BORODA, Libi" userId="947cf735-4eb4-4522-bad3-fb3ce4847964" providerId="ADAL" clId="{B743BF9C-0D3A-4168-B5F0-0AA13E63F233}" dt="2026-08-27T04:09:05.488" v="415" actId="962"/>
          <ac:spMkLst>
            <pc:docMk/>
            <pc:sldMk cId="2169304992" sldId="258"/>
            <ac:spMk id="36" creationId="{CE10642F-3545-A2B1-2604-853CD9378B3B}"/>
          </ac:spMkLst>
        </pc:spChg>
        <pc:spChg chg="mod ord">
          <ac:chgData name="BORODA, Libi" userId="947cf735-4eb4-4522-bad3-fb3ce4847964" providerId="ADAL" clId="{B743BF9C-0D3A-4168-B5F0-0AA13E63F233}" dt="2026-08-27T04:11:34.219" v="422" actId="13244"/>
          <ac:spMkLst>
            <pc:docMk/>
            <pc:sldMk cId="2169304992" sldId="258"/>
            <ac:spMk id="38" creationId="{9B641A68-7842-E96D-4375-50BBF489B17A}"/>
          </ac:spMkLst>
        </pc:spChg>
        <pc:picChg chg="mod">
          <ac:chgData name="BORODA, Libi" userId="947cf735-4eb4-4522-bad3-fb3ce4847964" providerId="ADAL" clId="{B743BF9C-0D3A-4168-B5F0-0AA13E63F233}" dt="2026-08-27T04:07:16.159" v="81" actId="962"/>
          <ac:picMkLst>
            <pc:docMk/>
            <pc:sldMk cId="2169304992" sldId="258"/>
            <ac:picMk id="24" creationId="{08D94F2D-E903-8963-B4F1-58DBA1C4D584}"/>
          </ac:picMkLst>
        </pc:picChg>
        <pc:picChg chg="mod">
          <ac:chgData name="BORODA, Libi" userId="947cf735-4eb4-4522-bad3-fb3ce4847964" providerId="ADAL" clId="{B743BF9C-0D3A-4168-B5F0-0AA13E63F233}" dt="2026-08-27T04:07:17.919" v="82" actId="962"/>
          <ac:picMkLst>
            <pc:docMk/>
            <pc:sldMk cId="2169304992" sldId="258"/>
            <ac:picMk id="26" creationId="{3EC6D844-EBD5-3902-2EFE-8F879F1D040D}"/>
          </ac:picMkLst>
        </pc:picChg>
        <pc:picChg chg="mod ord">
          <ac:chgData name="BORODA, Libi" userId="947cf735-4eb4-4522-bad3-fb3ce4847964" providerId="ADAL" clId="{B743BF9C-0D3A-4168-B5F0-0AA13E63F233}" dt="2026-08-27T04:11:36.015" v="423" actId="13244"/>
          <ac:picMkLst>
            <pc:docMk/>
            <pc:sldMk cId="2169304992" sldId="258"/>
            <ac:picMk id="35" creationId="{681FB4B2-32F4-A92B-4DA1-F420A075E734}"/>
          </ac:picMkLst>
        </pc:picChg>
      </pc:sldChg>
      <pc:sldChg chg="addSp modSp mod modNotes">
        <pc:chgData name="BORODA, Libi" userId="947cf735-4eb4-4522-bad3-fb3ce4847964" providerId="ADAL" clId="{B743BF9C-0D3A-4168-B5F0-0AA13E63F233}" dt="2026-08-27T04:11:27.554" v="420" actId="13244"/>
        <pc:sldMkLst>
          <pc:docMk/>
          <pc:sldMk cId="2625922910" sldId="260"/>
        </pc:sldMkLst>
        <pc:spChg chg="add mod">
          <ac:chgData name="BORODA, Libi" userId="947cf735-4eb4-4522-bad3-fb3ce4847964" providerId="ADAL" clId="{B743BF9C-0D3A-4168-B5F0-0AA13E63F233}" dt="2026-08-27T04:06:56.999" v="77" actId="33553"/>
          <ac:spMkLst>
            <pc:docMk/>
            <pc:sldMk cId="2625922910" sldId="260"/>
            <ac:spMk id="3" creationId="{EBE33896-D3BB-E422-5CEC-90A166101A32}"/>
          </ac:spMkLst>
        </pc:spChg>
        <pc:spChg chg="mod ord">
          <ac:chgData name="BORODA, Libi" userId="947cf735-4eb4-4522-bad3-fb3ce4847964" providerId="ADAL" clId="{B743BF9C-0D3A-4168-B5F0-0AA13E63F233}" dt="2026-08-27T04:11:27.554" v="420" actId="13244"/>
          <ac:spMkLst>
            <pc:docMk/>
            <pc:sldMk cId="2625922910" sldId="260"/>
            <ac:spMk id="7" creationId="{9D65FF08-F0F2-0C21-82A8-D8456919B89B}"/>
          </ac:spMkLst>
        </pc:spChg>
      </pc:sldChg>
      <pc:sldChg chg="modSp add mod setBg">
        <pc:chgData name="BORODA, Libi" userId="947cf735-4eb4-4522-bad3-fb3ce4847964" providerId="ADAL" clId="{B743BF9C-0D3A-4168-B5F0-0AA13E63F233}" dt="2026-08-27T04:12:04.670" v="426" actId="13244"/>
        <pc:sldMkLst>
          <pc:docMk/>
          <pc:sldMk cId="3738401790" sldId="263"/>
        </pc:sldMkLst>
        <pc:spChg chg="mod ord">
          <ac:chgData name="BORODA, Libi" userId="947cf735-4eb4-4522-bad3-fb3ce4847964" providerId="ADAL" clId="{B743BF9C-0D3A-4168-B5F0-0AA13E63F233}" dt="2026-08-27T04:11:52.815" v="424" actId="13244"/>
          <ac:spMkLst>
            <pc:docMk/>
            <pc:sldMk cId="3738401790" sldId="263"/>
            <ac:spMk id="14" creationId="{CECFF863-85CE-52B3-EF5A-45A799159B31}"/>
          </ac:spMkLst>
        </pc:spChg>
        <pc:spChg chg="mod">
          <ac:chgData name="BORODA, Libi" userId="947cf735-4eb4-4522-bad3-fb3ce4847964" providerId="ADAL" clId="{B743BF9C-0D3A-4168-B5F0-0AA13E63F233}" dt="2026-08-27T04:07:28.790" v="85" actId="962"/>
          <ac:spMkLst>
            <pc:docMk/>
            <pc:sldMk cId="3738401790" sldId="263"/>
            <ac:spMk id="22" creationId="{1B980E49-1D07-C6B3-16F2-F62B08A8BCD2}"/>
          </ac:spMkLst>
        </pc:spChg>
        <pc:spChg chg="mod">
          <ac:chgData name="BORODA, Libi" userId="947cf735-4eb4-4522-bad3-fb3ce4847964" providerId="ADAL" clId="{B743BF9C-0D3A-4168-B5F0-0AA13E63F233}" dt="2026-08-27T04:07:58.294" v="183" actId="962"/>
          <ac:spMkLst>
            <pc:docMk/>
            <pc:sldMk cId="3738401790" sldId="263"/>
            <ac:spMk id="33" creationId="{329167A8-67BA-BB58-424E-20EAAB009443}"/>
          </ac:spMkLst>
        </pc:spChg>
        <pc:spChg chg="mod">
          <ac:chgData name="BORODA, Libi" userId="947cf735-4eb4-4522-bad3-fb3ce4847964" providerId="ADAL" clId="{B743BF9C-0D3A-4168-B5F0-0AA13E63F233}" dt="2026-08-27T04:09:09.171" v="417" actId="962"/>
          <ac:spMkLst>
            <pc:docMk/>
            <pc:sldMk cId="3738401790" sldId="263"/>
            <ac:spMk id="36" creationId="{BA142E49-059C-0327-CCF3-B21F564BE0E4}"/>
          </ac:spMkLst>
        </pc:spChg>
        <pc:spChg chg="ord">
          <ac:chgData name="BORODA, Libi" userId="947cf735-4eb4-4522-bad3-fb3ce4847964" providerId="ADAL" clId="{B743BF9C-0D3A-4168-B5F0-0AA13E63F233}" dt="2026-08-27T04:11:54.799" v="425" actId="13244"/>
          <ac:spMkLst>
            <pc:docMk/>
            <pc:sldMk cId="3738401790" sldId="263"/>
            <ac:spMk id="38" creationId="{29D871C5-506E-A798-C452-B34B566F8D21}"/>
          </ac:spMkLst>
        </pc:spChg>
        <pc:picChg chg="mod">
          <ac:chgData name="BORODA, Libi" userId="947cf735-4eb4-4522-bad3-fb3ce4847964" providerId="ADAL" clId="{B743BF9C-0D3A-4168-B5F0-0AA13E63F233}" dt="2026-08-27T04:07:24.840" v="84" actId="962"/>
          <ac:picMkLst>
            <pc:docMk/>
            <pc:sldMk cId="3738401790" sldId="263"/>
            <ac:picMk id="24" creationId="{AF0E708B-C2C2-79FB-62C2-2A8C23ECE088}"/>
          </ac:picMkLst>
        </pc:picChg>
        <pc:picChg chg="mod">
          <ac:chgData name="BORODA, Libi" userId="947cf735-4eb4-4522-bad3-fb3ce4847964" providerId="ADAL" clId="{B743BF9C-0D3A-4168-B5F0-0AA13E63F233}" dt="2026-08-27T04:07:30.360" v="86" actId="962"/>
          <ac:picMkLst>
            <pc:docMk/>
            <pc:sldMk cId="3738401790" sldId="263"/>
            <ac:picMk id="26" creationId="{1CD57B91-0DFC-E2FE-9F94-7B025C8DE949}"/>
          </ac:picMkLst>
        </pc:picChg>
        <pc:picChg chg="mod ord">
          <ac:chgData name="BORODA, Libi" userId="947cf735-4eb4-4522-bad3-fb3ce4847964" providerId="ADAL" clId="{B743BF9C-0D3A-4168-B5F0-0AA13E63F233}" dt="2026-08-27T04:12:04.670" v="426" actId="13244"/>
          <ac:picMkLst>
            <pc:docMk/>
            <pc:sldMk cId="3738401790" sldId="263"/>
            <ac:picMk id="35" creationId="{31691413-D182-FAD1-51C5-84BB182B5D3B}"/>
          </ac:picMkLst>
        </pc:picChg>
      </pc:sldChg>
      <pc:sldChg chg="modSp add mod setBg">
        <pc:chgData name="BORODA, Libi" userId="947cf735-4eb4-4522-bad3-fb3ce4847964" providerId="ADAL" clId="{B743BF9C-0D3A-4168-B5F0-0AA13E63F233}" dt="2026-08-27T04:12:23.873" v="429" actId="13244"/>
        <pc:sldMkLst>
          <pc:docMk/>
          <pc:sldMk cId="2500387370" sldId="264"/>
        </pc:sldMkLst>
        <pc:spChg chg="mod ord">
          <ac:chgData name="BORODA, Libi" userId="947cf735-4eb4-4522-bad3-fb3ce4847964" providerId="ADAL" clId="{B743BF9C-0D3A-4168-B5F0-0AA13E63F233}" dt="2026-08-27T04:12:16.588" v="427" actId="13244"/>
          <ac:spMkLst>
            <pc:docMk/>
            <pc:sldMk cId="2500387370" sldId="264"/>
            <ac:spMk id="14" creationId="{FC7BF82C-A12A-FBD6-660F-318508DC103E}"/>
          </ac:spMkLst>
        </pc:spChg>
        <pc:spChg chg="mod">
          <ac:chgData name="BORODA, Libi" userId="947cf735-4eb4-4522-bad3-fb3ce4847964" providerId="ADAL" clId="{B743BF9C-0D3A-4168-B5F0-0AA13E63F233}" dt="2026-08-27T04:07:35.015" v="88" actId="962"/>
          <ac:spMkLst>
            <pc:docMk/>
            <pc:sldMk cId="2500387370" sldId="264"/>
            <ac:spMk id="22" creationId="{2FC139EF-D0E1-F6CD-7939-870B59E642FD}"/>
          </ac:spMkLst>
        </pc:spChg>
        <pc:spChg chg="mod">
          <ac:chgData name="BORODA, Libi" userId="947cf735-4eb4-4522-bad3-fb3ce4847964" providerId="ADAL" clId="{B743BF9C-0D3A-4168-B5F0-0AA13E63F233}" dt="2026-08-27T04:08:03.254" v="185" actId="962"/>
          <ac:spMkLst>
            <pc:docMk/>
            <pc:sldMk cId="2500387370" sldId="264"/>
            <ac:spMk id="33" creationId="{FCA482B3-3BD5-7211-A458-2CE343913453}"/>
          </ac:spMkLst>
        </pc:spChg>
        <pc:spChg chg="mod">
          <ac:chgData name="BORODA, Libi" userId="947cf735-4eb4-4522-bad3-fb3ce4847964" providerId="ADAL" clId="{B743BF9C-0D3A-4168-B5F0-0AA13E63F233}" dt="2026-08-27T04:09:11.235" v="419" actId="962"/>
          <ac:spMkLst>
            <pc:docMk/>
            <pc:sldMk cId="2500387370" sldId="264"/>
            <ac:spMk id="36" creationId="{CC65245E-9A90-48FC-7FC0-F1AE96EEF295}"/>
          </ac:spMkLst>
        </pc:spChg>
        <pc:spChg chg="ord">
          <ac:chgData name="BORODA, Libi" userId="947cf735-4eb4-4522-bad3-fb3ce4847964" providerId="ADAL" clId="{B743BF9C-0D3A-4168-B5F0-0AA13E63F233}" dt="2026-08-27T04:12:18.453" v="428" actId="13244"/>
          <ac:spMkLst>
            <pc:docMk/>
            <pc:sldMk cId="2500387370" sldId="264"/>
            <ac:spMk id="38" creationId="{409071B5-B1A3-52F6-067B-12B18D3D567A}"/>
          </ac:spMkLst>
        </pc:spChg>
        <pc:picChg chg="mod">
          <ac:chgData name="BORODA, Libi" userId="947cf735-4eb4-4522-bad3-fb3ce4847964" providerId="ADAL" clId="{B743BF9C-0D3A-4168-B5F0-0AA13E63F233}" dt="2026-08-27T04:07:33.706" v="87" actId="962"/>
          <ac:picMkLst>
            <pc:docMk/>
            <pc:sldMk cId="2500387370" sldId="264"/>
            <ac:picMk id="24" creationId="{2CB4AA0B-71E8-20E9-EA1B-CA872059A873}"/>
          </ac:picMkLst>
        </pc:picChg>
        <pc:picChg chg="mod">
          <ac:chgData name="BORODA, Libi" userId="947cf735-4eb4-4522-bad3-fb3ce4847964" providerId="ADAL" clId="{B743BF9C-0D3A-4168-B5F0-0AA13E63F233}" dt="2026-08-27T04:07:36.465" v="89" actId="962"/>
          <ac:picMkLst>
            <pc:docMk/>
            <pc:sldMk cId="2500387370" sldId="264"/>
            <ac:picMk id="26" creationId="{38995B99-19BF-EC8E-3DA7-51401461CA92}"/>
          </ac:picMkLst>
        </pc:picChg>
        <pc:picChg chg="mod ord">
          <ac:chgData name="BORODA, Libi" userId="947cf735-4eb4-4522-bad3-fb3ce4847964" providerId="ADAL" clId="{B743BF9C-0D3A-4168-B5F0-0AA13E63F233}" dt="2026-08-27T04:12:23.873" v="429" actId="13244"/>
          <ac:picMkLst>
            <pc:docMk/>
            <pc:sldMk cId="2500387370" sldId="264"/>
            <ac:picMk id="35" creationId="{921B6481-3EC6-23EF-11DE-C80B5211028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4CCD4C-5C87-7D12-6ADD-DF171AE714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83124-15BF-8FFE-B9AE-27E37749B7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71743-C1BB-41E1-843C-A6BC42B3AE8E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E9F41B-20CF-A90E-E2A8-C309B4CC15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61CAD0-AE5D-B8E5-FB12-94EA24D1AB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EB2D8-C185-4D64-9DE6-9BEA93C5D0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9990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E2FE6-520A-4E77-9146-4DD9D9E3CD5D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1313" y="1143000"/>
            <a:ext cx="6175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48968-BEA5-4531-96E7-C688EB82AFF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2669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1313" y="1143000"/>
            <a:ext cx="61753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0BAA4-5CC5-4B56-B3D4-2E0C8F0D41BA}" type="slidenum">
              <a:rPr lang="en-AU" smtClean="0"/>
              <a:t>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63FFC-AB58-ABA3-784D-4E3028DF4C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C61C3BCD-5DD4-70A8-6897-95ED6BA6EF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233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1313" y="1143000"/>
            <a:ext cx="61753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8968-BEA5-4531-96E7-C688EB82AFF7}" type="slidenum">
              <a:rPr lang="en-AU" smtClean="0"/>
              <a:t>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DFDD5-C6B0-966E-DD4A-0E20A6AFDD2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A2012B1C-6F17-5322-E45D-F496CC39AF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157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68A56-BC99-1CCF-13CB-5E486310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42FA01-499E-A214-DDBD-8DB082983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1313" y="1143000"/>
            <a:ext cx="6175375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E10809-DE9A-648F-C3FD-2EE691CB7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1E13A-6258-287B-DBEC-39B75EB2D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8968-BEA5-4531-96E7-C688EB82AFF7}" type="slidenum">
              <a:rPr lang="en-AU" smtClean="0"/>
              <a:t>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1B9D9-73A8-E710-E90E-547DB1490B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571AD52E-C52A-164C-1A9C-A6E27B1061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611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A766-A8B9-FCE5-3426-AC76622C4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B5241-ABD5-EA65-D543-A18690274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1313" y="1143000"/>
            <a:ext cx="6175375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295ED6-8C34-1B1A-9608-0FB5ECA2F9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5EC41-80A1-73A2-1163-83F1428B9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48968-BEA5-4531-96E7-C688EB82AFF7}" type="slidenum">
              <a:rPr lang="en-AU" smtClean="0"/>
              <a:t>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29A2D-7BD8-E794-A183-30833A5370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4D715FE0-5E35-C5F7-0EEC-0C62A46EF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585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699" y="623275"/>
            <a:ext cx="5716191" cy="1325892"/>
          </a:xfrm>
        </p:spPr>
        <p:txBody>
          <a:bodyPr anchor="b"/>
          <a:lstStyle>
            <a:lvl1pPr algn="ctr">
              <a:defRPr sz="33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699" y="2000298"/>
            <a:ext cx="5716191" cy="919485"/>
          </a:xfrm>
        </p:spPr>
        <p:txBody>
          <a:bodyPr/>
          <a:lstStyle>
            <a:lvl1pPr marL="0" indent="0" algn="ctr">
              <a:buNone/>
              <a:defRPr sz="1333"/>
            </a:lvl1pPr>
            <a:lvl2pPr marL="253883" indent="0" algn="ctr">
              <a:buNone/>
              <a:defRPr sz="1111"/>
            </a:lvl2pPr>
            <a:lvl3pPr marL="507766" indent="0" algn="ctr">
              <a:buNone/>
              <a:defRPr sz="1000"/>
            </a:lvl3pPr>
            <a:lvl4pPr marL="761649" indent="0" algn="ctr">
              <a:buNone/>
              <a:defRPr sz="888"/>
            </a:lvl4pPr>
            <a:lvl5pPr marL="1015533" indent="0" algn="ctr">
              <a:buNone/>
              <a:defRPr sz="888"/>
            </a:lvl5pPr>
            <a:lvl6pPr marL="1269416" indent="0" algn="ctr">
              <a:buNone/>
              <a:defRPr sz="888"/>
            </a:lvl6pPr>
            <a:lvl7pPr marL="1523299" indent="0" algn="ctr">
              <a:buNone/>
              <a:defRPr sz="888"/>
            </a:lvl7pPr>
            <a:lvl8pPr marL="1777182" indent="0" algn="ctr">
              <a:buNone/>
              <a:defRPr sz="888"/>
            </a:lvl8pPr>
            <a:lvl9pPr marL="2031065" indent="0" algn="ctr">
              <a:buNone/>
              <a:defRPr sz="888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177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3612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54199" y="202763"/>
            <a:ext cx="1643405" cy="322745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3984" y="202763"/>
            <a:ext cx="4834945" cy="322745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7635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6A318C7-5006-9E26-1A5A-CD8A904B67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9144" y="2345350"/>
            <a:ext cx="1158057" cy="983840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7406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701" y="623280"/>
            <a:ext cx="5716191" cy="1325891"/>
          </a:xfrm>
        </p:spPr>
        <p:txBody>
          <a:bodyPr anchor="b"/>
          <a:lstStyle>
            <a:lvl1pPr algn="ctr">
              <a:defRPr sz="44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701" y="2000301"/>
            <a:ext cx="5716191" cy="919485"/>
          </a:xfrm>
        </p:spPr>
        <p:txBody>
          <a:bodyPr/>
          <a:lstStyle>
            <a:lvl1pPr marL="0" indent="0" algn="ctr">
              <a:buNone/>
              <a:defRPr sz="1778"/>
            </a:lvl1pPr>
            <a:lvl2pPr marL="338670" indent="0" algn="ctr">
              <a:buNone/>
              <a:defRPr sz="1483"/>
            </a:lvl2pPr>
            <a:lvl3pPr marL="677342" indent="0" algn="ctr">
              <a:buNone/>
              <a:defRPr sz="1333"/>
            </a:lvl3pPr>
            <a:lvl4pPr marL="1016012" indent="0" algn="ctr">
              <a:buNone/>
              <a:defRPr sz="1184"/>
            </a:lvl4pPr>
            <a:lvl5pPr marL="1354686" indent="0" algn="ctr">
              <a:buNone/>
              <a:defRPr sz="1184"/>
            </a:lvl5pPr>
            <a:lvl6pPr marL="1693356" indent="0" algn="ctr">
              <a:buNone/>
              <a:defRPr sz="1184"/>
            </a:lvl6pPr>
            <a:lvl7pPr marL="2032026" indent="0" algn="ctr">
              <a:buNone/>
              <a:defRPr sz="1184"/>
            </a:lvl7pPr>
            <a:lvl8pPr marL="2370698" indent="0" algn="ctr">
              <a:buNone/>
              <a:defRPr sz="1184"/>
            </a:lvl8pPr>
            <a:lvl9pPr marL="2709368" indent="0" algn="ctr">
              <a:buNone/>
              <a:defRPr sz="118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40FAB9F-26AE-4DE9-00DA-BC89DC4773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32" y="707734"/>
            <a:ext cx="1107248" cy="110126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0544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260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014" y="949459"/>
            <a:ext cx="6573620" cy="1584194"/>
          </a:xfrm>
        </p:spPr>
        <p:txBody>
          <a:bodyPr anchor="b"/>
          <a:lstStyle>
            <a:lvl1pPr>
              <a:defRPr sz="33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014" y="2548640"/>
            <a:ext cx="6573620" cy="833090"/>
          </a:xfrm>
        </p:spPr>
        <p:txBody>
          <a:bodyPr/>
          <a:lstStyle>
            <a:lvl1pPr marL="0" indent="0">
              <a:buNone/>
              <a:defRPr sz="1333">
                <a:solidFill>
                  <a:schemeClr val="tx1">
                    <a:tint val="82000"/>
                  </a:schemeClr>
                </a:solidFill>
              </a:defRPr>
            </a:lvl1pPr>
            <a:lvl2pPr marL="253883" indent="0">
              <a:buNone/>
              <a:defRPr sz="1111">
                <a:solidFill>
                  <a:schemeClr val="tx1">
                    <a:tint val="82000"/>
                  </a:schemeClr>
                </a:solidFill>
              </a:defRPr>
            </a:lvl2pPr>
            <a:lvl3pPr marL="507766" indent="0">
              <a:buNone/>
              <a:defRPr sz="1000">
                <a:solidFill>
                  <a:schemeClr val="tx1">
                    <a:tint val="82000"/>
                  </a:schemeClr>
                </a:solidFill>
              </a:defRPr>
            </a:lvl3pPr>
            <a:lvl4pPr marL="761649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4pPr>
            <a:lvl5pPr marL="1015533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5pPr>
            <a:lvl6pPr marL="1269416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6pPr>
            <a:lvl7pPr marL="1523299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7pPr>
            <a:lvl8pPr marL="1777182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8pPr>
            <a:lvl9pPr marL="2031065" indent="0">
              <a:buNone/>
              <a:defRPr sz="88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007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3984" y="1013814"/>
            <a:ext cx="3239175" cy="24164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8429" y="1013814"/>
            <a:ext cx="3239175" cy="24164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052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77" y="202763"/>
            <a:ext cx="6573620" cy="7361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4977" y="933591"/>
            <a:ext cx="3224289" cy="457538"/>
          </a:xfrm>
        </p:spPr>
        <p:txBody>
          <a:bodyPr anchor="b"/>
          <a:lstStyle>
            <a:lvl1pPr marL="0" indent="0">
              <a:buNone/>
              <a:defRPr sz="1333" b="1"/>
            </a:lvl1pPr>
            <a:lvl2pPr marL="253883" indent="0">
              <a:buNone/>
              <a:defRPr sz="1111" b="1"/>
            </a:lvl2pPr>
            <a:lvl3pPr marL="507766" indent="0">
              <a:buNone/>
              <a:defRPr sz="1000" b="1"/>
            </a:lvl3pPr>
            <a:lvl4pPr marL="761649" indent="0">
              <a:buNone/>
              <a:defRPr sz="888" b="1"/>
            </a:lvl4pPr>
            <a:lvl5pPr marL="1015533" indent="0">
              <a:buNone/>
              <a:defRPr sz="888" b="1"/>
            </a:lvl5pPr>
            <a:lvl6pPr marL="1269416" indent="0">
              <a:buNone/>
              <a:defRPr sz="888" b="1"/>
            </a:lvl6pPr>
            <a:lvl7pPr marL="1523299" indent="0">
              <a:buNone/>
              <a:defRPr sz="888" b="1"/>
            </a:lvl7pPr>
            <a:lvl8pPr marL="1777182" indent="0">
              <a:buNone/>
              <a:defRPr sz="888" b="1"/>
            </a:lvl8pPr>
            <a:lvl9pPr marL="2031065" indent="0">
              <a:buNone/>
              <a:defRPr sz="88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4977" y="1391128"/>
            <a:ext cx="3224289" cy="20461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58429" y="933591"/>
            <a:ext cx="3240168" cy="457538"/>
          </a:xfrm>
        </p:spPr>
        <p:txBody>
          <a:bodyPr anchor="b"/>
          <a:lstStyle>
            <a:lvl1pPr marL="0" indent="0">
              <a:buNone/>
              <a:defRPr sz="1333" b="1"/>
            </a:lvl1pPr>
            <a:lvl2pPr marL="253883" indent="0">
              <a:buNone/>
              <a:defRPr sz="1111" b="1"/>
            </a:lvl2pPr>
            <a:lvl3pPr marL="507766" indent="0">
              <a:buNone/>
              <a:defRPr sz="1000" b="1"/>
            </a:lvl3pPr>
            <a:lvl4pPr marL="761649" indent="0">
              <a:buNone/>
              <a:defRPr sz="888" b="1"/>
            </a:lvl4pPr>
            <a:lvl5pPr marL="1015533" indent="0">
              <a:buNone/>
              <a:defRPr sz="888" b="1"/>
            </a:lvl5pPr>
            <a:lvl6pPr marL="1269416" indent="0">
              <a:buNone/>
              <a:defRPr sz="888" b="1"/>
            </a:lvl6pPr>
            <a:lvl7pPr marL="1523299" indent="0">
              <a:buNone/>
              <a:defRPr sz="888" b="1"/>
            </a:lvl7pPr>
            <a:lvl8pPr marL="1777182" indent="0">
              <a:buNone/>
              <a:defRPr sz="888" b="1"/>
            </a:lvl8pPr>
            <a:lvl9pPr marL="2031065" indent="0">
              <a:buNone/>
              <a:defRPr sz="88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58429" y="1391128"/>
            <a:ext cx="3240168" cy="20461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2271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623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2085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77" y="253894"/>
            <a:ext cx="2458160" cy="888630"/>
          </a:xfrm>
        </p:spPr>
        <p:txBody>
          <a:bodyPr anchor="b"/>
          <a:lstStyle>
            <a:lvl1pPr>
              <a:defRPr sz="177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168" y="548341"/>
            <a:ext cx="3858429" cy="2706442"/>
          </a:xfrm>
        </p:spPr>
        <p:txBody>
          <a:bodyPr/>
          <a:lstStyle>
            <a:lvl1pPr>
              <a:defRPr sz="1777"/>
            </a:lvl1pPr>
            <a:lvl2pPr>
              <a:defRPr sz="1555"/>
            </a:lvl2pPr>
            <a:lvl3pPr>
              <a:defRPr sz="1333"/>
            </a:lvl3pPr>
            <a:lvl4pPr>
              <a:defRPr sz="1111"/>
            </a:lvl4pPr>
            <a:lvl5pPr>
              <a:defRPr sz="1111"/>
            </a:lvl5pPr>
            <a:lvl6pPr>
              <a:defRPr sz="1111"/>
            </a:lvl6pPr>
            <a:lvl7pPr>
              <a:defRPr sz="1111"/>
            </a:lvl7pPr>
            <a:lvl8pPr>
              <a:defRPr sz="1111"/>
            </a:lvl8pPr>
            <a:lvl9pPr>
              <a:defRPr sz="11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977" y="1142524"/>
            <a:ext cx="2458160" cy="2116667"/>
          </a:xfrm>
        </p:spPr>
        <p:txBody>
          <a:bodyPr/>
          <a:lstStyle>
            <a:lvl1pPr marL="0" indent="0">
              <a:buNone/>
              <a:defRPr sz="888"/>
            </a:lvl1pPr>
            <a:lvl2pPr marL="253883" indent="0">
              <a:buNone/>
              <a:defRPr sz="777"/>
            </a:lvl2pPr>
            <a:lvl3pPr marL="507766" indent="0">
              <a:buNone/>
              <a:defRPr sz="666"/>
            </a:lvl3pPr>
            <a:lvl4pPr marL="761649" indent="0">
              <a:buNone/>
              <a:defRPr sz="555"/>
            </a:lvl4pPr>
            <a:lvl5pPr marL="1015533" indent="0">
              <a:buNone/>
              <a:defRPr sz="555"/>
            </a:lvl5pPr>
            <a:lvl6pPr marL="1269416" indent="0">
              <a:buNone/>
              <a:defRPr sz="555"/>
            </a:lvl6pPr>
            <a:lvl7pPr marL="1523299" indent="0">
              <a:buNone/>
              <a:defRPr sz="555"/>
            </a:lvl7pPr>
            <a:lvl8pPr marL="1777182" indent="0">
              <a:buNone/>
              <a:defRPr sz="555"/>
            </a:lvl8pPr>
            <a:lvl9pPr marL="2031065" indent="0">
              <a:buNone/>
              <a:defRPr sz="55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077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77" y="253894"/>
            <a:ext cx="2458160" cy="888630"/>
          </a:xfrm>
        </p:spPr>
        <p:txBody>
          <a:bodyPr anchor="b"/>
          <a:lstStyle>
            <a:lvl1pPr>
              <a:defRPr sz="177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40168" y="548341"/>
            <a:ext cx="3858429" cy="2706442"/>
          </a:xfrm>
        </p:spPr>
        <p:txBody>
          <a:bodyPr anchor="t"/>
          <a:lstStyle>
            <a:lvl1pPr marL="0" indent="0">
              <a:buNone/>
              <a:defRPr sz="1777"/>
            </a:lvl1pPr>
            <a:lvl2pPr marL="253883" indent="0">
              <a:buNone/>
              <a:defRPr sz="1555"/>
            </a:lvl2pPr>
            <a:lvl3pPr marL="507766" indent="0">
              <a:buNone/>
              <a:defRPr sz="1333"/>
            </a:lvl3pPr>
            <a:lvl4pPr marL="761649" indent="0">
              <a:buNone/>
              <a:defRPr sz="1111"/>
            </a:lvl4pPr>
            <a:lvl5pPr marL="1015533" indent="0">
              <a:buNone/>
              <a:defRPr sz="1111"/>
            </a:lvl5pPr>
            <a:lvl6pPr marL="1269416" indent="0">
              <a:buNone/>
              <a:defRPr sz="1111"/>
            </a:lvl6pPr>
            <a:lvl7pPr marL="1523299" indent="0">
              <a:buNone/>
              <a:defRPr sz="1111"/>
            </a:lvl7pPr>
            <a:lvl8pPr marL="1777182" indent="0">
              <a:buNone/>
              <a:defRPr sz="1111"/>
            </a:lvl8pPr>
            <a:lvl9pPr marL="2031065" indent="0">
              <a:buNone/>
              <a:defRPr sz="11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977" y="1142524"/>
            <a:ext cx="2458160" cy="2116667"/>
          </a:xfrm>
        </p:spPr>
        <p:txBody>
          <a:bodyPr/>
          <a:lstStyle>
            <a:lvl1pPr marL="0" indent="0">
              <a:buNone/>
              <a:defRPr sz="888"/>
            </a:lvl1pPr>
            <a:lvl2pPr marL="253883" indent="0">
              <a:buNone/>
              <a:defRPr sz="777"/>
            </a:lvl2pPr>
            <a:lvl3pPr marL="507766" indent="0">
              <a:buNone/>
              <a:defRPr sz="666"/>
            </a:lvl3pPr>
            <a:lvl4pPr marL="761649" indent="0">
              <a:buNone/>
              <a:defRPr sz="555"/>
            </a:lvl4pPr>
            <a:lvl5pPr marL="1015533" indent="0">
              <a:buNone/>
              <a:defRPr sz="555"/>
            </a:lvl5pPr>
            <a:lvl6pPr marL="1269416" indent="0">
              <a:buNone/>
              <a:defRPr sz="555"/>
            </a:lvl6pPr>
            <a:lvl7pPr marL="1523299" indent="0">
              <a:buNone/>
              <a:defRPr sz="555"/>
            </a:lvl7pPr>
            <a:lvl8pPr marL="1777182" indent="0">
              <a:buNone/>
              <a:defRPr sz="555"/>
            </a:lvl8pPr>
            <a:lvl9pPr marL="2031065" indent="0">
              <a:buNone/>
              <a:defRPr sz="55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904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3984" y="202763"/>
            <a:ext cx="6573620" cy="736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984" y="1013814"/>
            <a:ext cx="6573620" cy="2416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3984" y="3529835"/>
            <a:ext cx="1714857" cy="2027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B995CF-48E2-4CE9-B0F3-0454F82AAC3F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651" y="3529835"/>
            <a:ext cx="2572286" cy="2027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82747" y="3529835"/>
            <a:ext cx="1714857" cy="2027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A18167-B017-4B9E-B1AC-2AD06A7A76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2454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defTabSz="507766" rtl="0" eaLnBrk="1" latinLnBrk="0" hangingPunct="1">
        <a:lnSpc>
          <a:spcPct val="90000"/>
        </a:lnSpc>
        <a:spcBef>
          <a:spcPct val="0"/>
        </a:spcBef>
        <a:buNone/>
        <a:defRPr sz="244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6942" indent="-126942" algn="l" defTabSz="507766" rtl="0" eaLnBrk="1" latinLnBrk="0" hangingPunct="1">
        <a:lnSpc>
          <a:spcPct val="90000"/>
        </a:lnSpc>
        <a:spcBef>
          <a:spcPts val="555"/>
        </a:spcBef>
        <a:buFont typeface="Arial" panose="020B0604020202020204" pitchFamily="34" charset="0"/>
        <a:buChar char="•"/>
        <a:defRPr sz="1555" kern="1200">
          <a:solidFill>
            <a:schemeClr val="tx1"/>
          </a:solidFill>
          <a:latin typeface="+mn-lt"/>
          <a:ea typeface="+mn-ea"/>
          <a:cs typeface="+mn-cs"/>
        </a:defRPr>
      </a:lvl1pPr>
      <a:lvl2pPr marL="380825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634708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111" kern="1200">
          <a:solidFill>
            <a:schemeClr val="tx1"/>
          </a:solidFill>
          <a:latin typeface="+mn-lt"/>
          <a:ea typeface="+mn-ea"/>
          <a:cs typeface="+mn-cs"/>
        </a:defRPr>
      </a:lvl3pPr>
      <a:lvl4pPr marL="888591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2474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96357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50241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904124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58007" indent="-126942" algn="l" defTabSz="507766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3883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07766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1649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15533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69416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23299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77182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31065" algn="l" defTabSz="50776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E33896-D3BB-E422-5CEC-90A166101A3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9582" y="232580"/>
            <a:ext cx="3810866" cy="2462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Instructions: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65FF08-F0F2-0C21-82A8-D8456919B89B}"/>
              </a:ext>
            </a:extLst>
          </p:cNvPr>
          <p:cNvSpPr txBox="1"/>
          <p:nvPr/>
        </p:nvSpPr>
        <p:spPr>
          <a:xfrm>
            <a:off x="349582" y="478801"/>
            <a:ext cx="690832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sz="1000" b="1" dirty="0"/>
              <a:t>To include your logo: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On your desired slide click on the image icon in the placeholder box.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Select your image and select </a:t>
            </a:r>
            <a:r>
              <a:rPr lang="en-AU" sz="1000" i="1" dirty="0"/>
              <a:t>open.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Select the </a:t>
            </a:r>
            <a:r>
              <a:rPr lang="en-AU" sz="1000" i="1" dirty="0"/>
              <a:t>Crop </a:t>
            </a:r>
            <a:r>
              <a:rPr lang="en-AU" sz="1000" dirty="0"/>
              <a:t>dropdown at the top right of the navigation bar under </a:t>
            </a:r>
            <a:r>
              <a:rPr lang="en-AU" sz="1000" i="1" dirty="0"/>
              <a:t>Picture Format. 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Fit </a:t>
            </a:r>
            <a:r>
              <a:rPr lang="en-AU" sz="1000" dirty="0"/>
              <a:t>from the dropdown options.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Scale and position your logo as required.</a:t>
            </a:r>
          </a:p>
          <a:p>
            <a:pPr marL="609559" indent="-609559">
              <a:buFont typeface="+mj-lt"/>
              <a:buAutoNum type="arabicPeriod"/>
            </a:pPr>
            <a:endParaRPr lang="en-AU" sz="1000" dirty="0"/>
          </a:p>
          <a:p>
            <a:r>
              <a:rPr lang="en-AU" sz="1000" b="1" dirty="0"/>
              <a:t>To delete slides:</a:t>
            </a:r>
          </a:p>
          <a:p>
            <a:r>
              <a:rPr lang="en-AU" sz="1000" dirty="0"/>
              <a:t>When your design is complete, select this slide and every other slide you don’t want to keep and click </a:t>
            </a:r>
            <a:r>
              <a:rPr lang="en-AU" sz="1000" i="1" dirty="0"/>
              <a:t>Delete </a:t>
            </a:r>
            <a:r>
              <a:rPr lang="en-AU" sz="1000" dirty="0"/>
              <a:t>on your keyboard.</a:t>
            </a:r>
          </a:p>
          <a:p>
            <a:pPr marL="609559" indent="-609559">
              <a:buFont typeface="+mj-lt"/>
              <a:buAutoNum type="arabicPeriod"/>
            </a:pPr>
            <a:endParaRPr lang="en-AU" sz="1000" dirty="0"/>
          </a:p>
          <a:p>
            <a:r>
              <a:rPr lang="en-AU" sz="1000" b="1" dirty="0"/>
              <a:t>To save and export your document as an image: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File</a:t>
            </a:r>
            <a:r>
              <a:rPr lang="en-AU" sz="1000" dirty="0"/>
              <a:t> at the top left of the navigation bar.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Save</a:t>
            </a:r>
            <a:r>
              <a:rPr lang="en-AU" sz="1000" dirty="0"/>
              <a:t>. Save your file to where you would like it located.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Again, select </a:t>
            </a:r>
            <a:r>
              <a:rPr lang="en-AU" sz="1000" i="1" dirty="0"/>
              <a:t>File</a:t>
            </a:r>
            <a:r>
              <a:rPr lang="en-AU" sz="1000" dirty="0"/>
              <a:t> at the top left of the navigation bar.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Select Export from the options that appear.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Change File Type</a:t>
            </a:r>
            <a:r>
              <a:rPr lang="en-AU" sz="1000" dirty="0"/>
              <a:t>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Select </a:t>
            </a:r>
            <a:r>
              <a:rPr lang="en-AU" sz="1000" i="1" dirty="0"/>
              <a:t>PNG </a:t>
            </a:r>
            <a:r>
              <a:rPr lang="en-AU" sz="1000" dirty="0"/>
              <a:t>or </a:t>
            </a:r>
            <a:r>
              <a:rPr lang="en-AU" sz="1000" i="1" dirty="0"/>
              <a:t>JPEG </a:t>
            </a:r>
            <a:r>
              <a:rPr lang="en-AU" sz="1000" dirty="0"/>
              <a:t>from the options that appear. Then select </a:t>
            </a:r>
            <a:r>
              <a:rPr lang="en-AU" sz="1000" i="1" dirty="0"/>
              <a:t>Save As.</a:t>
            </a:r>
          </a:p>
          <a:p>
            <a:pPr marL="609559" indent="-609559">
              <a:buFont typeface="+mj-lt"/>
              <a:buAutoNum type="arabicPeriod"/>
            </a:pPr>
            <a:r>
              <a:rPr lang="en-AU" sz="1000" dirty="0"/>
              <a:t>Navigate to where you want your logo saved and select the file and select </a:t>
            </a:r>
            <a:r>
              <a:rPr lang="en-AU" sz="1000" i="1" dirty="0"/>
              <a:t>save</a:t>
            </a:r>
            <a:r>
              <a:rPr lang="en-AU" sz="1000" dirty="0"/>
              <a:t>.</a:t>
            </a:r>
          </a:p>
          <a:p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262592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DE0E6"/>
            </a:gs>
            <a:gs pos="100000">
              <a:srgbClr val="167A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08D94F2D-E903-8963-B4F1-58DBA1C4D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4018" t="17680" r="8717" b="53969"/>
          <a:stretch>
            <a:fillRect/>
          </a:stretch>
        </p:blipFill>
        <p:spPr>
          <a:xfrm>
            <a:off x="0" y="8098"/>
            <a:ext cx="1795822" cy="1867369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EC6D844-EBD5-3902-2EFE-8F879F1D0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985" t="-697" r="55974" b="53969"/>
          <a:stretch>
            <a:fillRect/>
          </a:stretch>
        </p:blipFill>
        <p:spPr>
          <a:xfrm>
            <a:off x="3864247" y="730681"/>
            <a:ext cx="3755031" cy="307773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8DECDFF-D164-CBCD-0BEC-BDB38558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7473" y="357188"/>
            <a:ext cx="6935086" cy="31831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>
              <a:noFill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5B31A9E-68D9-3F66-227A-35658D73D32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8778" y="592428"/>
            <a:ext cx="304028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8D3848-54AA-84ED-66D7-B8C95A383A93}"/>
              </a:ext>
            </a:extLst>
          </p:cNvPr>
          <p:cNvSpPr txBox="1"/>
          <p:nvPr/>
        </p:nvSpPr>
        <p:spPr>
          <a:xfrm>
            <a:off x="725328" y="1260061"/>
            <a:ext cx="2454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/>
              <a:t>Subheading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641A68-7842-E96D-4375-50BBF489B17A}"/>
              </a:ext>
            </a:extLst>
          </p:cNvPr>
          <p:cNvSpPr txBox="1"/>
          <p:nvPr/>
        </p:nvSpPr>
        <p:spPr>
          <a:xfrm>
            <a:off x="761147" y="1870460"/>
            <a:ext cx="293716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67" dirty="0"/>
              <a:t>Insert your text </a:t>
            </a:r>
          </a:p>
        </p:txBody>
      </p:sp>
      <p:pic>
        <p:nvPicPr>
          <p:cNvPr id="35" name="Graphic 34" descr="International Day of People with Disability logo">
            <a:extLst>
              <a:ext uri="{FF2B5EF4-FFF2-40B4-BE49-F238E27FC236}">
                <a16:creationId xmlns:a16="http://schemas.microsoft.com/office/drawing/2014/main" id="{681FB4B2-32F4-A92B-4DA1-F420A075E7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072" y="2419030"/>
            <a:ext cx="1121280" cy="1121280"/>
          </a:xfrm>
          <a:prstGeom prst="rect">
            <a:avLst/>
          </a:prstGeom>
        </p:spPr>
      </p:pic>
      <p:sp>
        <p:nvSpPr>
          <p:cNvPr id="33" name="TextBox 5" descr="Text box reads 'Insert your logo here'">
            <a:extLst>
              <a:ext uri="{FF2B5EF4-FFF2-40B4-BE49-F238E27FC236}">
                <a16:creationId xmlns:a16="http://schemas.microsoft.com/office/drawing/2014/main" id="{B6E5EB45-F402-E89C-6EC2-0895675D7E3A}"/>
              </a:ext>
            </a:extLst>
          </p:cNvPr>
          <p:cNvSpPr txBox="1"/>
          <p:nvPr/>
        </p:nvSpPr>
        <p:spPr>
          <a:xfrm>
            <a:off x="1952388" y="2537650"/>
            <a:ext cx="1121279" cy="86397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AU" sz="12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AU" sz="1333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1067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AU" sz="1333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1067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Picture Placeholder 7" descr="Text reads 'Insert Picture (Fill)'">
            <a:extLst>
              <a:ext uri="{FF2B5EF4-FFF2-40B4-BE49-F238E27FC236}">
                <a16:creationId xmlns:a16="http://schemas.microsoft.com/office/drawing/2014/main" id="{CE10642F-3545-A2B1-2604-853CD9378B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50931" y="615344"/>
            <a:ext cx="2886860" cy="2702391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9304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4B"/>
            </a:gs>
            <a:gs pos="100000">
              <a:srgbClr val="F89827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E5DCC3-2EF1-2A88-4D4E-4776E733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AF0E708B-C2C2-79FB-62C2-2A8C23ECE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4018" t="17680" r="8717" b="53969"/>
          <a:stretch>
            <a:fillRect/>
          </a:stretch>
        </p:blipFill>
        <p:spPr>
          <a:xfrm>
            <a:off x="0" y="8098"/>
            <a:ext cx="1795822" cy="1867369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1CD57B91-0DFC-E2FE-9F94-7B025C8DE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985" t="-697" r="55974" b="53969"/>
          <a:stretch>
            <a:fillRect/>
          </a:stretch>
        </p:blipFill>
        <p:spPr>
          <a:xfrm>
            <a:off x="3864247" y="730681"/>
            <a:ext cx="3755031" cy="307773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B980E49-1D07-C6B3-16F2-F62B08A8B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7473" y="357188"/>
            <a:ext cx="6935086" cy="31831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>
              <a:noFill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CECFF863-85CE-52B3-EF5A-45A799159B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8778" y="592428"/>
            <a:ext cx="304028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42CAE9-6323-E0F0-B280-B8BA5A729425}"/>
              </a:ext>
            </a:extLst>
          </p:cNvPr>
          <p:cNvSpPr txBox="1"/>
          <p:nvPr/>
        </p:nvSpPr>
        <p:spPr>
          <a:xfrm>
            <a:off x="725328" y="1260061"/>
            <a:ext cx="2454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/>
              <a:t>Subheading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9D871C5-506E-A798-C452-B34B566F8D21}"/>
              </a:ext>
            </a:extLst>
          </p:cNvPr>
          <p:cNvSpPr txBox="1"/>
          <p:nvPr/>
        </p:nvSpPr>
        <p:spPr>
          <a:xfrm>
            <a:off x="761147" y="1870460"/>
            <a:ext cx="293716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67" dirty="0"/>
              <a:t>Insert your text </a:t>
            </a:r>
          </a:p>
        </p:txBody>
      </p:sp>
      <p:pic>
        <p:nvPicPr>
          <p:cNvPr id="35" name="Graphic 34" descr="International Day of People with Disability logo">
            <a:extLst>
              <a:ext uri="{FF2B5EF4-FFF2-40B4-BE49-F238E27FC236}">
                <a16:creationId xmlns:a16="http://schemas.microsoft.com/office/drawing/2014/main" id="{31691413-D182-FAD1-51C5-84BB182B5D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072" y="2419030"/>
            <a:ext cx="1121280" cy="1121280"/>
          </a:xfrm>
          <a:prstGeom prst="rect">
            <a:avLst/>
          </a:prstGeom>
        </p:spPr>
      </p:pic>
      <p:sp>
        <p:nvSpPr>
          <p:cNvPr id="33" name="TextBox 5" descr="Text box reads 'Insert your logo here'">
            <a:extLst>
              <a:ext uri="{FF2B5EF4-FFF2-40B4-BE49-F238E27FC236}">
                <a16:creationId xmlns:a16="http://schemas.microsoft.com/office/drawing/2014/main" id="{329167A8-67BA-BB58-424E-20EAAB009443}"/>
              </a:ext>
            </a:extLst>
          </p:cNvPr>
          <p:cNvSpPr txBox="1"/>
          <p:nvPr/>
        </p:nvSpPr>
        <p:spPr>
          <a:xfrm>
            <a:off x="1952388" y="2537650"/>
            <a:ext cx="1121279" cy="86397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AU" sz="12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AU" sz="1333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1067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AU" sz="1333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1067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Picture Placeholder 7" descr="Text reads 'Insert Picture (Fill)'">
            <a:extLst>
              <a:ext uri="{FF2B5EF4-FFF2-40B4-BE49-F238E27FC236}">
                <a16:creationId xmlns:a16="http://schemas.microsoft.com/office/drawing/2014/main" id="{BA142E49-059C-0327-CCF3-B21F564BE0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50931" y="615344"/>
            <a:ext cx="2886860" cy="2702391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8401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BFE4C"/>
            </a:gs>
            <a:gs pos="100000">
              <a:srgbClr val="D5E24D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80F851-7A28-C769-B915-57BEEF827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2CB4AA0B-71E8-20E9-EA1B-CA872059A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4018" t="17680" r="8717" b="53969"/>
          <a:stretch>
            <a:fillRect/>
          </a:stretch>
        </p:blipFill>
        <p:spPr>
          <a:xfrm>
            <a:off x="0" y="8098"/>
            <a:ext cx="1795822" cy="1867369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8995B99-19BF-EC8E-3DA7-51401461C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2985" t="-697" r="55974" b="53969"/>
          <a:stretch>
            <a:fillRect/>
          </a:stretch>
        </p:blipFill>
        <p:spPr>
          <a:xfrm>
            <a:off x="3864247" y="730681"/>
            <a:ext cx="3755031" cy="307773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FC139EF-D0E1-F6CD-7939-870B59E64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7473" y="357188"/>
            <a:ext cx="6935086" cy="31831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 dirty="0">
              <a:noFill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FC7BF82C-A12A-FBD6-660F-318508DC10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8778" y="592428"/>
            <a:ext cx="304028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DABD8D-E779-9F0E-47E6-4BD867CDFB5B}"/>
              </a:ext>
            </a:extLst>
          </p:cNvPr>
          <p:cNvSpPr txBox="1"/>
          <p:nvPr/>
        </p:nvSpPr>
        <p:spPr>
          <a:xfrm>
            <a:off x="725328" y="1260061"/>
            <a:ext cx="2454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i="1" dirty="0"/>
              <a:t>Subheading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09071B5-B1A3-52F6-067B-12B18D3D567A}"/>
              </a:ext>
            </a:extLst>
          </p:cNvPr>
          <p:cNvSpPr txBox="1"/>
          <p:nvPr/>
        </p:nvSpPr>
        <p:spPr>
          <a:xfrm>
            <a:off x="761147" y="1870460"/>
            <a:ext cx="293716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67" dirty="0"/>
              <a:t>Insert your text </a:t>
            </a:r>
          </a:p>
        </p:txBody>
      </p:sp>
      <p:pic>
        <p:nvPicPr>
          <p:cNvPr id="35" name="Graphic 34" descr="International Day of People with Disability logo">
            <a:extLst>
              <a:ext uri="{FF2B5EF4-FFF2-40B4-BE49-F238E27FC236}">
                <a16:creationId xmlns:a16="http://schemas.microsoft.com/office/drawing/2014/main" id="{921B6481-3EC6-23EF-11DE-C80B521102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072" y="2419030"/>
            <a:ext cx="1121280" cy="1121280"/>
          </a:xfrm>
          <a:prstGeom prst="rect">
            <a:avLst/>
          </a:prstGeom>
        </p:spPr>
      </p:pic>
      <p:sp>
        <p:nvSpPr>
          <p:cNvPr id="33" name="TextBox 5" descr="Text box reads 'Insert your logo here'">
            <a:extLst>
              <a:ext uri="{FF2B5EF4-FFF2-40B4-BE49-F238E27FC236}">
                <a16:creationId xmlns:a16="http://schemas.microsoft.com/office/drawing/2014/main" id="{FCA482B3-3BD5-7211-A458-2CE343913453}"/>
              </a:ext>
            </a:extLst>
          </p:cNvPr>
          <p:cNvSpPr txBox="1"/>
          <p:nvPr/>
        </p:nvSpPr>
        <p:spPr>
          <a:xfrm>
            <a:off x="1952388" y="2537650"/>
            <a:ext cx="1121279" cy="86397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6686024">
                  <a:custGeom>
                    <a:avLst/>
                    <a:gdLst>
                      <a:gd name="connsiteX0" fmla="*/ 0 w 3340100"/>
                      <a:gd name="connsiteY0" fmla="*/ 0 h 2031325"/>
                      <a:gd name="connsiteX1" fmla="*/ 456480 w 3340100"/>
                      <a:gd name="connsiteY1" fmla="*/ 0 h 2031325"/>
                      <a:gd name="connsiteX2" fmla="*/ 1013164 w 3340100"/>
                      <a:gd name="connsiteY2" fmla="*/ 0 h 2031325"/>
                      <a:gd name="connsiteX3" fmla="*/ 1603248 w 3340100"/>
                      <a:gd name="connsiteY3" fmla="*/ 0 h 2031325"/>
                      <a:gd name="connsiteX4" fmla="*/ 2159931 w 3340100"/>
                      <a:gd name="connsiteY4" fmla="*/ 0 h 2031325"/>
                      <a:gd name="connsiteX5" fmla="*/ 2683214 w 3340100"/>
                      <a:gd name="connsiteY5" fmla="*/ 0 h 2031325"/>
                      <a:gd name="connsiteX6" fmla="*/ 3340100 w 3340100"/>
                      <a:gd name="connsiteY6" fmla="*/ 0 h 2031325"/>
                      <a:gd name="connsiteX7" fmla="*/ 3340100 w 3340100"/>
                      <a:gd name="connsiteY7" fmla="*/ 507831 h 2031325"/>
                      <a:gd name="connsiteX8" fmla="*/ 3340100 w 3340100"/>
                      <a:gd name="connsiteY8" fmla="*/ 1056289 h 2031325"/>
                      <a:gd name="connsiteX9" fmla="*/ 3340100 w 3340100"/>
                      <a:gd name="connsiteY9" fmla="*/ 1543807 h 2031325"/>
                      <a:gd name="connsiteX10" fmla="*/ 3340100 w 3340100"/>
                      <a:gd name="connsiteY10" fmla="*/ 2031325 h 2031325"/>
                      <a:gd name="connsiteX11" fmla="*/ 2850219 w 3340100"/>
                      <a:gd name="connsiteY11" fmla="*/ 2031325 h 2031325"/>
                      <a:gd name="connsiteX12" fmla="*/ 2226733 w 3340100"/>
                      <a:gd name="connsiteY12" fmla="*/ 2031325 h 2031325"/>
                      <a:gd name="connsiteX13" fmla="*/ 1770253 w 3340100"/>
                      <a:gd name="connsiteY13" fmla="*/ 2031325 h 2031325"/>
                      <a:gd name="connsiteX14" fmla="*/ 1313773 w 3340100"/>
                      <a:gd name="connsiteY14" fmla="*/ 2031325 h 2031325"/>
                      <a:gd name="connsiteX15" fmla="*/ 723688 w 3340100"/>
                      <a:gd name="connsiteY15" fmla="*/ 2031325 h 2031325"/>
                      <a:gd name="connsiteX16" fmla="*/ 0 w 3340100"/>
                      <a:gd name="connsiteY16" fmla="*/ 2031325 h 2031325"/>
                      <a:gd name="connsiteX17" fmla="*/ 0 w 3340100"/>
                      <a:gd name="connsiteY17" fmla="*/ 1523494 h 2031325"/>
                      <a:gd name="connsiteX18" fmla="*/ 0 w 3340100"/>
                      <a:gd name="connsiteY18" fmla="*/ 995349 h 2031325"/>
                      <a:gd name="connsiteX19" fmla="*/ 0 w 3340100"/>
                      <a:gd name="connsiteY19" fmla="*/ 548458 h 2031325"/>
                      <a:gd name="connsiteX20" fmla="*/ 0 w 3340100"/>
                      <a:gd name="connsiteY20" fmla="*/ 0 h 203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0100" h="2031325" extrusionOk="0">
                        <a:moveTo>
                          <a:pt x="0" y="0"/>
                        </a:moveTo>
                        <a:cubicBezTo>
                          <a:pt x="167382" y="-32849"/>
                          <a:pt x="233317" y="30722"/>
                          <a:pt x="456480" y="0"/>
                        </a:cubicBezTo>
                        <a:cubicBezTo>
                          <a:pt x="679643" y="-30722"/>
                          <a:pt x="782034" y="40057"/>
                          <a:pt x="1013164" y="0"/>
                        </a:cubicBezTo>
                        <a:cubicBezTo>
                          <a:pt x="1244294" y="-40057"/>
                          <a:pt x="1428098" y="47895"/>
                          <a:pt x="1603248" y="0"/>
                        </a:cubicBezTo>
                        <a:cubicBezTo>
                          <a:pt x="1778398" y="-47895"/>
                          <a:pt x="1928675" y="53134"/>
                          <a:pt x="2159931" y="0"/>
                        </a:cubicBezTo>
                        <a:cubicBezTo>
                          <a:pt x="2391187" y="-53134"/>
                          <a:pt x="2442322" y="4240"/>
                          <a:pt x="2683214" y="0"/>
                        </a:cubicBezTo>
                        <a:cubicBezTo>
                          <a:pt x="2924106" y="-4240"/>
                          <a:pt x="3141157" y="2291"/>
                          <a:pt x="3340100" y="0"/>
                        </a:cubicBezTo>
                        <a:cubicBezTo>
                          <a:pt x="3340809" y="199333"/>
                          <a:pt x="3337269" y="367844"/>
                          <a:pt x="3340100" y="507831"/>
                        </a:cubicBezTo>
                        <a:cubicBezTo>
                          <a:pt x="3342931" y="647818"/>
                          <a:pt x="3338072" y="908718"/>
                          <a:pt x="3340100" y="1056289"/>
                        </a:cubicBezTo>
                        <a:cubicBezTo>
                          <a:pt x="3342128" y="1203860"/>
                          <a:pt x="3287379" y="1339103"/>
                          <a:pt x="3340100" y="1543807"/>
                        </a:cubicBezTo>
                        <a:cubicBezTo>
                          <a:pt x="3392821" y="1748511"/>
                          <a:pt x="3320665" y="1907312"/>
                          <a:pt x="3340100" y="2031325"/>
                        </a:cubicBezTo>
                        <a:cubicBezTo>
                          <a:pt x="3240799" y="2041741"/>
                          <a:pt x="3073043" y="1976382"/>
                          <a:pt x="2850219" y="2031325"/>
                        </a:cubicBezTo>
                        <a:cubicBezTo>
                          <a:pt x="2627395" y="2086268"/>
                          <a:pt x="2407521" y="1997024"/>
                          <a:pt x="2226733" y="2031325"/>
                        </a:cubicBezTo>
                        <a:cubicBezTo>
                          <a:pt x="2045945" y="2065626"/>
                          <a:pt x="1949507" y="1998325"/>
                          <a:pt x="1770253" y="2031325"/>
                        </a:cubicBezTo>
                        <a:cubicBezTo>
                          <a:pt x="1590999" y="2064325"/>
                          <a:pt x="1428530" y="1976551"/>
                          <a:pt x="1313773" y="2031325"/>
                        </a:cubicBezTo>
                        <a:cubicBezTo>
                          <a:pt x="1199016" y="2086099"/>
                          <a:pt x="1014277" y="2019722"/>
                          <a:pt x="723688" y="2031325"/>
                        </a:cubicBezTo>
                        <a:cubicBezTo>
                          <a:pt x="433100" y="2042928"/>
                          <a:pt x="248318" y="1951744"/>
                          <a:pt x="0" y="2031325"/>
                        </a:cubicBezTo>
                        <a:cubicBezTo>
                          <a:pt x="-5163" y="1832791"/>
                          <a:pt x="217" y="1742887"/>
                          <a:pt x="0" y="1523494"/>
                        </a:cubicBezTo>
                        <a:cubicBezTo>
                          <a:pt x="-217" y="1304101"/>
                          <a:pt x="19115" y="1251832"/>
                          <a:pt x="0" y="995349"/>
                        </a:cubicBezTo>
                        <a:cubicBezTo>
                          <a:pt x="-19115" y="738867"/>
                          <a:pt x="52495" y="674008"/>
                          <a:pt x="0" y="548458"/>
                        </a:cubicBezTo>
                        <a:cubicBezTo>
                          <a:pt x="-52495" y="422908"/>
                          <a:pt x="50049" y="11760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tIns="0" bIns="0" rtlCol="0" anchor="ctr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AU" sz="12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AU" sz="1333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Insert your</a:t>
            </a:r>
            <a:endParaRPr lang="en-AU" sz="1067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en-AU" sz="1333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logo here</a:t>
            </a:r>
            <a:endParaRPr lang="en-AU" sz="1067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Picture Placeholder 7" descr="Text reads 'Insert Picture (Fill)'">
            <a:extLst>
              <a:ext uri="{FF2B5EF4-FFF2-40B4-BE49-F238E27FC236}">
                <a16:creationId xmlns:a16="http://schemas.microsoft.com/office/drawing/2014/main" id="{CC65245E-9A90-48FC-7FC0-F1AE96EEF2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50931" y="615344"/>
            <a:ext cx="2886860" cy="2702391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0387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214</Words>
  <Application>Microsoft Office PowerPoint</Application>
  <PresentationFormat>Custom</PresentationFormat>
  <Paragraphs>38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Times New Roman</vt:lpstr>
      <vt:lpstr>Office Theme</vt:lpstr>
      <vt:lpstr>Instructions:</vt:lpstr>
      <vt:lpstr>Heading </vt:lpstr>
      <vt:lpstr>Heading </vt:lpstr>
      <vt:lpstr>Heading </vt:lpstr>
    </vt:vector>
  </TitlesOfParts>
  <Company>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eNewsletter graphics template (800 x 400)</dc:title>
  <dc:creator>Australian Government Department of Health Disability and Ageing</dc:creator>
  <cp:keywords>Workplaces; Communities; Digital assets</cp:keywords>
  <dcterms:created xsi:type="dcterms:W3CDTF">2024-08-12T03:53:06Z</dcterms:created>
  <dcterms:modified xsi:type="dcterms:W3CDTF">2026-08-27T05:38:17Z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M_ProtectiveMarkingValue_Header">
    <vt:lpwstr>UNOFFICIAL</vt:lpwstr>
  </property>
  <property fmtid="{D5CDD505-2E9C-101B-9397-08002B2CF9AE}" pid="3" name="PM_OriginationTimeStamp">
    <vt:lpwstr>2024-08-12T04:03:42Z</vt:lpwstr>
  </property>
  <property fmtid="{D5CDD505-2E9C-101B-9397-08002B2CF9AE}" pid="4" name="PM_Originating_FileId">
    <vt:lpwstr>A371DEFC2CAE46F4A4403DEF5D266B80</vt:lpwstr>
  </property>
  <property fmtid="{D5CDD505-2E9C-101B-9397-08002B2CF9AE}" pid="5" name="PM_ProtectiveMarkingValue_Footer">
    <vt:lpwstr>UNOFFICIAL</vt:lpwstr>
  </property>
  <property fmtid="{D5CDD505-2E9C-101B-9397-08002B2CF9AE}" pid="6" name="MSIP_Label_48c3c0a9-12dd-4b95-92ca-a006af7b6583_ContentBits">
    <vt:lpwstr>0</vt:lpwstr>
  </property>
  <property fmtid="{D5CDD505-2E9C-101B-9397-08002B2CF9AE}" pid="7" name="PM_Namespace">
    <vt:lpwstr>gov.au</vt:lpwstr>
  </property>
  <property fmtid="{D5CDD505-2E9C-101B-9397-08002B2CF9AE}" pid="8" name="PM_Caveats_Count">
    <vt:lpwstr>0</vt:lpwstr>
  </property>
  <property fmtid="{D5CDD505-2E9C-101B-9397-08002B2CF9AE}" pid="9" name="PM_Version">
    <vt:lpwstr>2018.4</vt:lpwstr>
  </property>
  <property fmtid="{D5CDD505-2E9C-101B-9397-08002B2CF9AE}" pid="10" name="MSIP_Label_48c3c0a9-12dd-4b95-92ca-a006af7b6583_SetDate">
    <vt:lpwstr>2024-08-12T04:03:42Z</vt:lpwstr>
  </property>
  <property fmtid="{D5CDD505-2E9C-101B-9397-08002B2CF9AE}" pid="11" name="PM_Note">
    <vt:lpwstr/>
  </property>
  <property fmtid="{D5CDD505-2E9C-101B-9397-08002B2CF9AE}" pid="12" name="PMHMAC">
    <vt:lpwstr>v=2022.1;a=SHA256;h=7DBC9166F1B8F27B07EC8C6E13CB76EA841E71D3232B928E20DE6422AE9814B3</vt:lpwstr>
  </property>
  <property fmtid="{D5CDD505-2E9C-101B-9397-08002B2CF9AE}" pid="13" name="PM_Qualifier">
    <vt:lpwstr/>
  </property>
  <property fmtid="{D5CDD505-2E9C-101B-9397-08002B2CF9AE}" pid="14" name="PM_SecurityClassification">
    <vt:lpwstr>UNOFFICIAL</vt:lpwstr>
  </property>
  <property fmtid="{D5CDD505-2E9C-101B-9397-08002B2CF9AE}" pid="15" name="MSIP_Label_48c3c0a9-12dd-4b95-92ca-a006af7b6583_Method">
    <vt:lpwstr>Privileged</vt:lpwstr>
  </property>
  <property fmtid="{D5CDD505-2E9C-101B-9397-08002B2CF9AE}" pid="16" name="MSIP_Label_48c3c0a9-12dd-4b95-92ca-a006af7b6583_Name">
    <vt:lpwstr>UNOFFICIAL</vt:lpwstr>
  </property>
  <property fmtid="{D5CDD505-2E9C-101B-9397-08002B2CF9AE}" pid="17" name="PM_Markers">
    <vt:lpwstr/>
  </property>
  <property fmtid="{D5CDD505-2E9C-101B-9397-08002B2CF9AE}" pid="18" name="MSIP_Label_48c3c0a9-12dd-4b95-92ca-a006af7b6583_SiteId">
    <vt:lpwstr>61e36dd1-ca6e-4d61-aa0a-2b4eb88317a3</vt:lpwstr>
  </property>
  <property fmtid="{D5CDD505-2E9C-101B-9397-08002B2CF9AE}" pid="19" name="MSIP_Label_48c3c0a9-12dd-4b95-92ca-a006af7b6583_Enabled">
    <vt:lpwstr>true</vt:lpwstr>
  </property>
  <property fmtid="{D5CDD505-2E9C-101B-9397-08002B2CF9AE}" pid="20" name="MSIP_Label_48c3c0a9-12dd-4b95-92ca-a006af7b6583_ActionId">
    <vt:lpwstr>ef409cfa88c94d8ba8fc37a7f4b2f7a4</vt:lpwstr>
  </property>
  <property fmtid="{D5CDD505-2E9C-101B-9397-08002B2CF9AE}" pid="21" name="PM_InsertionValue">
    <vt:lpwstr>UNOFFICIAL</vt:lpwstr>
  </property>
  <property fmtid="{D5CDD505-2E9C-101B-9397-08002B2CF9AE}" pid="22" name="PM_Originator_Hash_SHA1">
    <vt:lpwstr>C361BD55D35E1AEE3E4C6649B42EB6317FFF2BF9</vt:lpwstr>
  </property>
  <property fmtid="{D5CDD505-2E9C-101B-9397-08002B2CF9AE}" pid="23" name="PM_DisplayValueSecClassificationWithQualifier">
    <vt:lpwstr>UNOFFICIAL</vt:lpwstr>
  </property>
  <property fmtid="{D5CDD505-2E9C-101B-9397-08002B2CF9AE}" pid="24" name="PM_ProtectiveMarkingImage_Header">
    <vt:lpwstr>C:\Program Files (x86)\Common Files\janusNET Shared\janusSEAL\Images\DocumentSlashBlue.png</vt:lpwstr>
  </property>
  <property fmtid="{D5CDD505-2E9C-101B-9397-08002B2CF9AE}" pid="25" name="PM_ProtectiveMarkingImage_Footer">
    <vt:lpwstr>C:\Program Files (x86)\Common Files\janusNET Shared\janusSEAL\Images\DocumentSlashBlue.png</vt:lpwstr>
  </property>
  <property fmtid="{D5CDD505-2E9C-101B-9397-08002B2CF9AE}" pid="26" name="PM_Display">
    <vt:lpwstr>UNOFFICIAL</vt:lpwstr>
  </property>
  <property fmtid="{D5CDD505-2E9C-101B-9397-08002B2CF9AE}" pid="27" name="PM_OriginatorUserAccountName_SHA256">
    <vt:lpwstr>DBC14F7AF0FF85AE484EA8432F7F7F586B2776A49C3E9E4928A817C3B428E034</vt:lpwstr>
  </property>
  <property fmtid="{D5CDD505-2E9C-101B-9397-08002B2CF9AE}" pid="28" name="PM_OriginatorDomainName_SHA256">
    <vt:lpwstr>E83A2A66C4061446A7E3732E8D44762184B6B377D962B96C83DC624302585857</vt:lpwstr>
  </property>
  <property fmtid="{D5CDD505-2E9C-101B-9397-08002B2CF9AE}" pid="29" name="PMUuid">
    <vt:lpwstr>v=2022.2;d=gov.au;g=65417EFE-F3B9-5E66-BD91-1E689FEC2EA6</vt:lpwstr>
  </property>
  <property fmtid="{D5CDD505-2E9C-101B-9397-08002B2CF9AE}" pid="30" name="PM_Hash_Version">
    <vt:lpwstr>2022.1</vt:lpwstr>
  </property>
  <property fmtid="{D5CDD505-2E9C-101B-9397-08002B2CF9AE}" pid="31" name="PM_Hash_Salt_Prev">
    <vt:lpwstr>E3913B26546BAB39FFF7DBB2D5FF7B02</vt:lpwstr>
  </property>
  <property fmtid="{D5CDD505-2E9C-101B-9397-08002B2CF9AE}" pid="32" name="PM_Hash_Salt">
    <vt:lpwstr>2C60F239E372D69FE06AE63BDD797823</vt:lpwstr>
  </property>
  <property fmtid="{D5CDD505-2E9C-101B-9397-08002B2CF9AE}" pid="33" name="PM_Hash_SHA1">
    <vt:lpwstr>129DBD06A640F7E56AD9B5F84244D0AAFB5D365A</vt:lpwstr>
  </property>
  <property fmtid="{D5CDD505-2E9C-101B-9397-08002B2CF9AE}" pid="34" name="PM_PrintOutPlacement_PPT">
    <vt:lpwstr/>
  </property>
  <property fmtid="{D5CDD505-2E9C-101B-9397-08002B2CF9AE}" pid="35" name="PM_SecurityClassification_Prev">
    <vt:lpwstr>UNOFFICIAL</vt:lpwstr>
  </property>
  <property fmtid="{D5CDD505-2E9C-101B-9397-08002B2CF9AE}" pid="36" name="PM_Qualifier_Prev">
    <vt:lpwstr/>
  </property>
  <property fmtid="{D5CDD505-2E9C-101B-9397-08002B2CF9AE}" pid="37" name="MSIP_Label_7cd3e8b9-ffed-43a8-b7f4-cc2fa0382d36_Enabled">
    <vt:lpwstr>true</vt:lpwstr>
  </property>
  <property fmtid="{D5CDD505-2E9C-101B-9397-08002B2CF9AE}" pid="38" name="MSIP_Label_7cd3e8b9-ffed-43a8-b7f4-cc2fa0382d36_SetDate">
    <vt:lpwstr>2026-08-24T01:35:43Z</vt:lpwstr>
  </property>
  <property fmtid="{D5CDD505-2E9C-101B-9397-08002B2CF9AE}" pid="39" name="MSIP_Label_7cd3e8b9-ffed-43a8-b7f4-cc2fa0382d36_Method">
    <vt:lpwstr>Privileged</vt:lpwstr>
  </property>
  <property fmtid="{D5CDD505-2E9C-101B-9397-08002B2CF9AE}" pid="40" name="MSIP_Label_7cd3e8b9-ffed-43a8-b7f4-cc2fa0382d36_Name">
    <vt:lpwstr>O</vt:lpwstr>
  </property>
  <property fmtid="{D5CDD505-2E9C-101B-9397-08002B2CF9AE}" pid="41" name="MSIP_Label_7cd3e8b9-ffed-43a8-b7f4-cc2fa0382d36_SiteId">
    <vt:lpwstr>34a3929c-73cf-4954-abfe-147dc3517892</vt:lpwstr>
  </property>
  <property fmtid="{D5CDD505-2E9C-101B-9397-08002B2CF9AE}" pid="42" name="MSIP_Label_7cd3e8b9-ffed-43a8-b7f4-cc2fa0382d36_ActionId">
    <vt:lpwstr>e0b8a5b2-e79e-4890-b914-62f88d0a4c04</vt:lpwstr>
  </property>
  <property fmtid="{D5CDD505-2E9C-101B-9397-08002B2CF9AE}" pid="43" name="MSIP_Label_7cd3e8b9-ffed-43a8-b7f4-cc2fa0382d36_ContentBits">
    <vt:lpwstr>3</vt:lpwstr>
  </property>
  <property fmtid="{D5CDD505-2E9C-101B-9397-08002B2CF9AE}" pid="44" name="MSIP_Label_7cd3e8b9-ffed-43a8-b7f4-cc2fa0382d36_Tag">
    <vt:lpwstr>10, 0, 1, 1</vt:lpwstr>
  </property>
  <property fmtid="{D5CDD505-2E9C-101B-9397-08002B2CF9AE}" pid="45" name="ClassificationContentMarkingFooterLocations">
    <vt:lpwstr>Office Theme:10</vt:lpwstr>
  </property>
  <property fmtid="{D5CDD505-2E9C-101B-9397-08002B2CF9AE}" pid="46" name="ClassificationContentMarkingFooterText">
    <vt:lpwstr>OFFICIAL</vt:lpwstr>
  </property>
  <property fmtid="{D5CDD505-2E9C-101B-9397-08002B2CF9AE}" pid="47" name="ClassificationContentMarkingHeaderLocations">
    <vt:lpwstr>Office Theme:9</vt:lpwstr>
  </property>
  <property fmtid="{D5CDD505-2E9C-101B-9397-08002B2CF9AE}" pid="48" name="ClassificationContentMarkingHeaderText">
    <vt:lpwstr>OFFICIAL</vt:lpwstr>
  </property>
</Properties>
</file>