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10287000" cy="128587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9" autoAdjust="0"/>
    <p:restoredTop sz="94673" autoAdjust="0"/>
  </p:normalViewPr>
  <p:slideViewPr>
    <p:cSldViewPr snapToGrid="0">
      <p:cViewPr varScale="1">
        <p:scale>
          <a:sx n="56" d="100"/>
          <a:sy n="56" d="100"/>
        </p:scale>
        <p:origin x="220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DE27DA-3878-82B7-6398-227D1A2B1A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9EA55F-D383-D088-3FAD-CADFF36398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5E2B3-F9A2-4FF0-9092-D1D4C53318E8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C28501-C390-072B-EEA1-62A14C205B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5C419-C8D9-E41E-A803-C0BCA6AC7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F474C-2BD4-4CB8-B572-2A8B602B14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80787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35151-01D4-434C-B981-5B15EF4BE123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5513" y="1143000"/>
            <a:ext cx="24669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2A930-C436-47D3-BE39-93225C185F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980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5513" y="1143000"/>
            <a:ext cx="24669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2A930-C436-47D3-BE39-93225C185F62}" type="slidenum">
              <a:rPr lang="en-AU" smtClean="0"/>
              <a:t>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15520-D602-D795-8FCE-8BB8414B93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3CF9120A-F297-A87B-4C97-865236F26C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318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5513" y="1143000"/>
            <a:ext cx="24669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2A930-C436-47D3-BE39-93225C185F62}" type="slidenum">
              <a:rPr lang="en-AU" smtClean="0"/>
              <a:t>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2F483-1639-5371-97F9-30E29C3729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0010CCA-A628-A4C2-BC6F-02D57AB002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736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5513" y="1143000"/>
            <a:ext cx="24669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2A930-C436-47D3-BE39-93225C185F62}" type="slidenum">
              <a:rPr lang="en-AU" smtClean="0"/>
              <a:t>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2F483-1639-5371-97F9-30E29C3729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0010CCA-A628-A4C2-BC6F-02D57AB002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583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5513" y="1143000"/>
            <a:ext cx="24669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2A930-C436-47D3-BE39-93225C185F62}" type="slidenum">
              <a:rPr lang="en-AU" smtClean="0"/>
              <a:t>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2F483-1639-5371-97F9-30E29C3729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0010CCA-A628-A4C2-BC6F-02D57AB002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837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5513" y="1143000"/>
            <a:ext cx="24669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2A930-C436-47D3-BE39-93225C185F62}" type="slidenum">
              <a:rPr lang="en-AU" smtClean="0"/>
              <a:t>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2F483-1639-5371-97F9-30E29C3729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0010CCA-A628-A4C2-BC6F-02D57AB002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464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04431"/>
            <a:ext cx="8743950" cy="447675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6753821"/>
            <a:ext cx="7715250" cy="3104554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24066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955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684610"/>
            <a:ext cx="2218134" cy="10897196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684610"/>
            <a:ext cx="6525816" cy="1089719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0226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B39C218-731D-F540-5A6F-FAFD07AD92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9524628"/>
            <a:ext cx="2679700" cy="1884164"/>
          </a:xfrm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3636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9950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3205762"/>
            <a:ext cx="8872538" cy="5348882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8605246"/>
            <a:ext cx="8872538" cy="281285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82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82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5599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3423047"/>
            <a:ext cx="4371975" cy="81587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3423047"/>
            <a:ext cx="4371975" cy="815875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089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684612"/>
            <a:ext cx="8872538" cy="248543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3152181"/>
            <a:ext cx="4351883" cy="154483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4697015"/>
            <a:ext cx="4351883" cy="690860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3152181"/>
            <a:ext cx="4373315" cy="154483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4697015"/>
            <a:ext cx="4373315" cy="690860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1955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3209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7698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857250"/>
            <a:ext cx="3317825" cy="300037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1851425"/>
            <a:ext cx="5207794" cy="9138047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3857625"/>
            <a:ext cx="3317825" cy="7146728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624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857250"/>
            <a:ext cx="3317825" cy="300037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1851425"/>
            <a:ext cx="5207794" cy="9138047"/>
          </a:xfrm>
        </p:spPr>
        <p:txBody>
          <a:bodyPr anchor="t"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3857625"/>
            <a:ext cx="3317825" cy="7146728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947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684612"/>
            <a:ext cx="8872538" cy="2485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3423047"/>
            <a:ext cx="8872538" cy="8158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1918159"/>
            <a:ext cx="2314575" cy="684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9ED573-0B74-4FDE-AA70-B372B697237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1918159"/>
            <a:ext cx="3471863" cy="684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1918159"/>
            <a:ext cx="2314575" cy="684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221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44EAE9-57EF-84AC-AF89-A3E30BC7FB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53791" y="1069851"/>
            <a:ext cx="5141342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Instructions: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C97F1D6-E78E-C67F-EEAC-D936BECACB26}"/>
              </a:ext>
            </a:extLst>
          </p:cNvPr>
          <p:cNvSpPr txBox="1">
            <a:spLocks/>
          </p:cNvSpPr>
          <p:nvPr/>
        </p:nvSpPr>
        <p:spPr>
          <a:xfrm>
            <a:off x="1453791" y="1978501"/>
            <a:ext cx="6968314" cy="9225623"/>
          </a:xfrm>
          <a:prstGeom prst="rect">
            <a:avLst/>
          </a:prstGeom>
        </p:spPr>
        <p:txBody>
          <a:bodyPr vert="horz" lIns="64294" tIns="32147" rIns="64294" bIns="32147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1969" dirty="0"/>
          </a:p>
          <a:p>
            <a:pPr marL="0" indent="0">
              <a:buNone/>
            </a:pPr>
            <a:r>
              <a:rPr lang="en-AU" sz="1969" b="1" dirty="0"/>
              <a:t>To include your logo:</a:t>
            </a:r>
          </a:p>
          <a:p>
            <a:pPr marL="321457" indent="-321457">
              <a:buFont typeface="+mj-lt"/>
              <a:buAutoNum type="arabicPeriod"/>
            </a:pPr>
            <a:r>
              <a:rPr lang="en-AU" sz="1969" dirty="0"/>
              <a:t>On your desired slide click on the image icon in the placeholder box.</a:t>
            </a:r>
          </a:p>
          <a:p>
            <a:pPr marL="321457" indent="-321457">
              <a:buFont typeface="+mj-lt"/>
              <a:buAutoNum type="arabicPeriod"/>
            </a:pPr>
            <a:r>
              <a:rPr lang="en-AU" sz="1969" dirty="0"/>
              <a:t>Select your image and select </a:t>
            </a:r>
            <a:r>
              <a:rPr lang="en-AU" sz="1969" i="1" dirty="0"/>
              <a:t>open.</a:t>
            </a:r>
          </a:p>
          <a:p>
            <a:pPr marL="321457" indent="-321457">
              <a:buFont typeface="+mj-lt"/>
              <a:buAutoNum type="arabicPeriod"/>
            </a:pPr>
            <a:r>
              <a:rPr lang="en-AU" sz="1969" dirty="0"/>
              <a:t>Select the </a:t>
            </a:r>
            <a:r>
              <a:rPr lang="en-AU" sz="1969" i="1" dirty="0"/>
              <a:t>Crop </a:t>
            </a:r>
            <a:r>
              <a:rPr lang="en-AU" sz="1969" dirty="0"/>
              <a:t>dropdown at the top right of the navigation bar under </a:t>
            </a:r>
            <a:r>
              <a:rPr lang="en-AU" sz="1969" i="1" dirty="0"/>
              <a:t>Picture Format. </a:t>
            </a:r>
          </a:p>
          <a:p>
            <a:pPr marL="321457" indent="-321457">
              <a:buFont typeface="+mj-lt"/>
              <a:buAutoNum type="arabicPeriod"/>
            </a:pPr>
            <a:r>
              <a:rPr lang="en-AU" sz="1969" dirty="0"/>
              <a:t>Select </a:t>
            </a:r>
            <a:r>
              <a:rPr lang="en-AU" sz="1969" i="1" dirty="0"/>
              <a:t>Fit </a:t>
            </a:r>
            <a:r>
              <a:rPr lang="en-AU" sz="1969" dirty="0"/>
              <a:t>from the dropdown options.</a:t>
            </a:r>
          </a:p>
          <a:p>
            <a:pPr marL="321457" indent="-321457">
              <a:buFont typeface="+mj-lt"/>
              <a:buAutoNum type="arabicPeriod"/>
            </a:pPr>
            <a:r>
              <a:rPr lang="en-AU" sz="1969" dirty="0"/>
              <a:t>Scale and position your logo as required.</a:t>
            </a:r>
          </a:p>
          <a:p>
            <a:endParaRPr lang="en-AU" sz="1969" dirty="0"/>
          </a:p>
          <a:p>
            <a:pPr marL="0" indent="0">
              <a:buNone/>
            </a:pPr>
            <a:r>
              <a:rPr lang="en-AU" sz="1969" b="1" dirty="0"/>
              <a:t>To delete slides:</a:t>
            </a:r>
          </a:p>
          <a:p>
            <a:pPr marL="321457" indent="-321457">
              <a:buFont typeface="+mj-lt"/>
              <a:buAutoNum type="arabicPeriod"/>
            </a:pPr>
            <a:r>
              <a:rPr lang="en-AU" sz="1969" dirty="0"/>
              <a:t>When your design is complete, select this slide and every other slide you don’t want to keep and click </a:t>
            </a:r>
            <a:r>
              <a:rPr lang="en-AU" sz="1969" i="1" dirty="0"/>
              <a:t>Delete </a:t>
            </a:r>
            <a:r>
              <a:rPr lang="en-AU" sz="1969" dirty="0"/>
              <a:t>on your keyboard.</a:t>
            </a:r>
          </a:p>
          <a:p>
            <a:pPr marL="0" indent="0">
              <a:buNone/>
            </a:pPr>
            <a:endParaRPr lang="en-AU" sz="1969" dirty="0"/>
          </a:p>
          <a:p>
            <a:pPr marL="0" indent="0">
              <a:buNone/>
            </a:pPr>
            <a:r>
              <a:rPr lang="en-AU" sz="1969" b="1" dirty="0"/>
              <a:t>To save and export your document as an image:</a:t>
            </a:r>
          </a:p>
          <a:p>
            <a:pPr marL="361639" indent="-361639">
              <a:buFont typeface="+mj-lt"/>
              <a:buAutoNum type="arabicPeriod"/>
            </a:pPr>
            <a:r>
              <a:rPr lang="en-AU" sz="1969" dirty="0"/>
              <a:t>Select </a:t>
            </a:r>
            <a:r>
              <a:rPr lang="en-AU" sz="1969" i="1" dirty="0"/>
              <a:t>File</a:t>
            </a:r>
            <a:r>
              <a:rPr lang="en-AU" sz="1969" dirty="0"/>
              <a:t> at the top left of the navigation bar.</a:t>
            </a:r>
          </a:p>
          <a:p>
            <a:pPr marL="361639" indent="-361639">
              <a:buFont typeface="+mj-lt"/>
              <a:buAutoNum type="arabicPeriod"/>
            </a:pPr>
            <a:r>
              <a:rPr lang="en-AU" sz="1969" dirty="0"/>
              <a:t>Select </a:t>
            </a:r>
            <a:r>
              <a:rPr lang="en-AU" sz="1969" i="1" dirty="0"/>
              <a:t>Save</a:t>
            </a:r>
            <a:r>
              <a:rPr lang="en-AU" sz="1969" dirty="0"/>
              <a:t>. Save your file to where you would like it located.</a:t>
            </a:r>
          </a:p>
          <a:p>
            <a:pPr marL="361639" indent="-361639">
              <a:buFont typeface="+mj-lt"/>
              <a:buAutoNum type="arabicPeriod"/>
            </a:pPr>
            <a:r>
              <a:rPr lang="en-AU" sz="1969" dirty="0"/>
              <a:t>Again, select </a:t>
            </a:r>
            <a:r>
              <a:rPr lang="en-AU" sz="1969" i="1" dirty="0"/>
              <a:t>File</a:t>
            </a:r>
            <a:r>
              <a:rPr lang="en-AU" sz="1969" dirty="0"/>
              <a:t> at the top left of the navigation bar.</a:t>
            </a:r>
          </a:p>
          <a:p>
            <a:pPr marL="361639" indent="-361639">
              <a:buFont typeface="+mj-lt"/>
              <a:buAutoNum type="arabicPeriod"/>
            </a:pPr>
            <a:r>
              <a:rPr lang="en-AU" sz="1969" dirty="0"/>
              <a:t>Select Export from the options that appear.</a:t>
            </a:r>
          </a:p>
          <a:p>
            <a:pPr marL="361639" indent="-361639">
              <a:buFont typeface="+mj-lt"/>
              <a:buAutoNum type="arabicPeriod"/>
            </a:pPr>
            <a:r>
              <a:rPr lang="en-AU" sz="1969" dirty="0"/>
              <a:t>Select </a:t>
            </a:r>
            <a:r>
              <a:rPr lang="en-AU" sz="1969" i="1" dirty="0"/>
              <a:t>Change File Type</a:t>
            </a:r>
            <a:r>
              <a:rPr lang="en-AU" sz="1969" dirty="0"/>
              <a:t>.</a:t>
            </a:r>
          </a:p>
          <a:p>
            <a:pPr marL="361639" indent="-361639">
              <a:buFont typeface="+mj-lt"/>
              <a:buAutoNum type="arabicPeriod"/>
            </a:pPr>
            <a:r>
              <a:rPr lang="en-AU" sz="1969" dirty="0"/>
              <a:t>Select </a:t>
            </a:r>
            <a:r>
              <a:rPr lang="en-AU" sz="1969" i="1" dirty="0"/>
              <a:t>PNG </a:t>
            </a:r>
            <a:r>
              <a:rPr lang="en-AU" sz="1969" dirty="0"/>
              <a:t>or </a:t>
            </a:r>
            <a:r>
              <a:rPr lang="en-AU" sz="1969" i="1" dirty="0"/>
              <a:t>JPEG </a:t>
            </a:r>
            <a:r>
              <a:rPr lang="en-AU" sz="1969" dirty="0"/>
              <a:t>from the options that appear. Then select </a:t>
            </a:r>
            <a:r>
              <a:rPr lang="en-AU" sz="1969" i="1" dirty="0"/>
              <a:t>Save As.</a:t>
            </a:r>
          </a:p>
          <a:p>
            <a:pPr marL="361639" indent="-361639">
              <a:buFont typeface="+mj-lt"/>
              <a:buAutoNum type="arabicPeriod"/>
            </a:pPr>
            <a:r>
              <a:rPr lang="en-AU" sz="1969" dirty="0"/>
              <a:t>Navigate to where you want your logo saved and select the file and select </a:t>
            </a:r>
            <a:r>
              <a:rPr lang="en-AU" sz="1969" i="1" dirty="0"/>
              <a:t>save</a:t>
            </a:r>
            <a:r>
              <a:rPr lang="en-AU" sz="1969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3698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Text reads ‘International Day of People with Disability – 3 December’. Below the text is an abstract figure with arms outstretched, surrounded by colourful curved shapes. ">
            <a:extLst>
              <a:ext uri="{FF2B5EF4-FFF2-40B4-BE49-F238E27FC236}">
                <a16:creationId xmlns:a16="http://schemas.microsoft.com/office/drawing/2014/main" id="{F12BA529-A6E8-B40B-27B1-DA7BCB2FE7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2860"/>
            <a:ext cx="10304002" cy="1288000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18E00E8-73B3-3D22-F515-6E7230F49E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94864" y="4739255"/>
            <a:ext cx="4693444" cy="12609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Insert Your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Heading Here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4FCC53A4-521D-5386-4B72-2C4EBA0D4E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98575" y="833695"/>
            <a:ext cx="1495425" cy="1482785"/>
          </a:xfrm>
        </p:spPr>
        <p:txBody>
          <a:bodyPr>
            <a:norm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7613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 reads ‘International Day of People with Disability – 3 December’. Below the text is an abstract figure with arms outstretched, surrounded by colourful curved shapes. ">
            <a:extLst>
              <a:ext uri="{FF2B5EF4-FFF2-40B4-BE49-F238E27FC236}">
                <a16:creationId xmlns:a16="http://schemas.microsoft.com/office/drawing/2014/main" id="{20616E6A-EE4C-B0E4-EAD1-D51B9FDD42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2860"/>
            <a:ext cx="10304002" cy="1288000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D803760-F2F4-895A-ED4E-FBD75904580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94864" y="4739255"/>
            <a:ext cx="4693444" cy="12609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Insert Your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Heading Here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7C967C81-D105-04A9-B39D-9557908218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98575" y="833695"/>
            <a:ext cx="1495425" cy="1482785"/>
          </a:xfrm>
        </p:spPr>
        <p:txBody>
          <a:bodyPr>
            <a:norm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545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 reads ‘International Day of People with Disability – 3 December’. Below the text is an abstract figure with arms outstretched, surrounded by colourful curved shapes. ">
            <a:extLst>
              <a:ext uri="{FF2B5EF4-FFF2-40B4-BE49-F238E27FC236}">
                <a16:creationId xmlns:a16="http://schemas.microsoft.com/office/drawing/2014/main" id="{4CF9565C-51B8-05F0-2F0F-BFE09FFCC3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287000" cy="1285875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DC0E4A8-CFBB-3459-23A3-CE5E7D2103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94864" y="4739255"/>
            <a:ext cx="4693444" cy="12609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Insert Your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Heading Here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33E47A3D-C71A-F26F-E77C-DA50F249C5A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98575" y="833695"/>
            <a:ext cx="1495425" cy="1482785"/>
          </a:xfrm>
        </p:spPr>
        <p:txBody>
          <a:bodyPr>
            <a:norm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100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 reads ‘International Day of People with Disability – 3 December’. Below the text is an abstract figure with arms outstretched, surrounded by colourful curved shapes. ">
            <a:extLst>
              <a:ext uri="{FF2B5EF4-FFF2-40B4-BE49-F238E27FC236}">
                <a16:creationId xmlns:a16="http://schemas.microsoft.com/office/drawing/2014/main" id="{BD7FC18C-C0CA-17C5-A5EF-CF3C59D095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8" y="0"/>
            <a:ext cx="10285714" cy="12857143"/>
          </a:xfrm>
          <a:prstGeom prst="rect">
            <a:avLst/>
          </a:prstGeom>
        </p:spPr>
      </p:pic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698B960-909C-EF89-F92E-C435CD6551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98575" y="833695"/>
            <a:ext cx="1495425" cy="1482785"/>
          </a:xfrm>
        </p:spPr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6862EE6-1753-13D9-4384-ACFA0361AEE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94864" y="4739255"/>
            <a:ext cx="4693444" cy="12609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Insert Your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797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Heading Here</a:t>
            </a:r>
          </a:p>
        </p:txBody>
      </p:sp>
    </p:spTree>
    <p:extLst>
      <p:ext uri="{BB962C8B-B14F-4D97-AF65-F5344CB8AC3E}">
        <p14:creationId xmlns:p14="http://schemas.microsoft.com/office/powerpoint/2010/main" val="291445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201</Words>
  <Application>Microsoft Office PowerPoint</Application>
  <PresentationFormat>Custom</PresentationFormat>
  <Paragraphs>33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Times New Roman</vt:lpstr>
      <vt:lpstr>Office Theme</vt:lpstr>
      <vt:lpstr>Instructions:</vt:lpstr>
      <vt:lpstr>Insert Your Heading Here</vt:lpstr>
      <vt:lpstr>Insert Your Heading Here</vt:lpstr>
      <vt:lpstr>Insert Your Heading Here</vt:lpstr>
      <vt:lpstr>Insert Your Heading Here</vt:lpstr>
    </vt:vector>
  </TitlesOfParts>
  <Company>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Portait Social Media tiles</dc:title>
  <dc:creator>Australian Government Department of Health, Disability and Ageing</dc:creator>
  <cp:keywords>Disability</cp:keywords>
  <cp:lastModifiedBy>MASCHKE, Elvia</cp:lastModifiedBy>
  <cp:revision>4</cp:revision>
  <dcterms:created xsi:type="dcterms:W3CDTF">2024-08-23T04:19:16Z</dcterms:created>
  <dcterms:modified xsi:type="dcterms:W3CDTF">2026-08-27T05:28:15Z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M_ProtectiveMarkingValue_Header">
    <vt:lpwstr>OFFICIAL</vt:lpwstr>
  </property>
  <property fmtid="{D5CDD505-2E9C-101B-9397-08002B2CF9AE}" pid="3" name="PM_OriginationTimeStamp">
    <vt:lpwstr>2024-08-23T04:28:01Z</vt:lpwstr>
  </property>
  <property fmtid="{D5CDD505-2E9C-101B-9397-08002B2CF9AE}" pid="4" name="PM_Originating_FileId">
    <vt:lpwstr>339C09085D6F4776A4934AF2AE052F8D</vt:lpwstr>
  </property>
  <property fmtid="{D5CDD505-2E9C-101B-9397-08002B2CF9AE}" pid="5" name="PM_ProtectiveMarkingValue_Footer">
    <vt:lpwstr>OFFICIAL</vt:lpwstr>
  </property>
  <property fmtid="{D5CDD505-2E9C-101B-9397-08002B2CF9AE}" pid="6" name="PM_Namespace">
    <vt:lpwstr>gov.au</vt:lpwstr>
  </property>
  <property fmtid="{D5CDD505-2E9C-101B-9397-08002B2CF9AE}" pid="7" name="PM_Caveats_Count">
    <vt:lpwstr>0</vt:lpwstr>
  </property>
  <property fmtid="{D5CDD505-2E9C-101B-9397-08002B2CF9AE}" pid="8" name="PM_Version">
    <vt:lpwstr>2018.4</vt:lpwstr>
  </property>
  <property fmtid="{D5CDD505-2E9C-101B-9397-08002B2CF9AE}" pid="9" name="MSIP_Label_eb34d90b-fc41-464d-af60-f74d721d0790_Name">
    <vt:lpwstr>OFFICIAL</vt:lpwstr>
  </property>
  <property fmtid="{D5CDD505-2E9C-101B-9397-08002B2CF9AE}" pid="10" name="PM_Note">
    <vt:lpwstr/>
  </property>
  <property fmtid="{D5CDD505-2E9C-101B-9397-08002B2CF9AE}" pid="11" name="PMHMAC">
    <vt:lpwstr>v=2022.1;a=SHA256;h=15B7065B81A14759CA2B00C4B516178D01790858223398E1FE537AD78DB7CD20</vt:lpwstr>
  </property>
  <property fmtid="{D5CDD505-2E9C-101B-9397-08002B2CF9AE}" pid="12" name="PM_Qualifier">
    <vt:lpwstr/>
  </property>
  <property fmtid="{D5CDD505-2E9C-101B-9397-08002B2CF9AE}" pid="13" name="PM_SecurityClassification">
    <vt:lpwstr>OFFICIAL</vt:lpwstr>
  </property>
  <property fmtid="{D5CDD505-2E9C-101B-9397-08002B2CF9AE}" pid="14" name="PM_Markers">
    <vt:lpwstr/>
  </property>
  <property fmtid="{D5CDD505-2E9C-101B-9397-08002B2CF9AE}" pid="15" name="MSIP_Label_eb34d90b-fc41-464d-af60-f74d721d0790_SiteId">
    <vt:lpwstr>61e36dd1-ca6e-4d61-aa0a-2b4eb88317a3</vt:lpwstr>
  </property>
  <property fmtid="{D5CDD505-2E9C-101B-9397-08002B2CF9AE}" pid="16" name="MSIP_Label_eb34d90b-fc41-464d-af60-f74d721d0790_ContentBits">
    <vt:lpwstr>0</vt:lpwstr>
  </property>
  <property fmtid="{D5CDD505-2E9C-101B-9397-08002B2CF9AE}" pid="17" name="MSIP_Label_eb34d90b-fc41-464d-af60-f74d721d0790_Enabled">
    <vt:lpwstr>true</vt:lpwstr>
  </property>
  <property fmtid="{D5CDD505-2E9C-101B-9397-08002B2CF9AE}" pid="18" name="PM_ProtectiveMarkingImage_Footer">
    <vt:lpwstr>C:\Program Files (x86)\Common Files\janusNET Shared\janusSEAL\Images\DocumentSlashBlue.png</vt:lpwstr>
  </property>
  <property fmtid="{D5CDD505-2E9C-101B-9397-08002B2CF9AE}" pid="19" name="MSIP_Label_eb34d90b-fc41-464d-af60-f74d721d0790_SetDate">
    <vt:lpwstr>2024-08-23T04:28:01Z</vt:lpwstr>
  </property>
  <property fmtid="{D5CDD505-2E9C-101B-9397-08002B2CF9AE}" pid="20" name="MSIP_Label_eb34d90b-fc41-464d-af60-f74d721d0790_Method">
    <vt:lpwstr>Privileged</vt:lpwstr>
  </property>
  <property fmtid="{D5CDD505-2E9C-101B-9397-08002B2CF9AE}" pid="21" name="MSIP_Label_eb34d90b-fc41-464d-af60-f74d721d0790_ActionId">
    <vt:lpwstr>fc64c6dd8ab8429c9f4333972e7e821d</vt:lpwstr>
  </property>
  <property fmtid="{D5CDD505-2E9C-101B-9397-08002B2CF9AE}" pid="22" name="PM_InsertionValue">
    <vt:lpwstr>OFFICIAL</vt:lpwstr>
  </property>
  <property fmtid="{D5CDD505-2E9C-101B-9397-08002B2CF9AE}" pid="23" name="PM_Originator_Hash_SHA1">
    <vt:lpwstr>C361BD55D35E1AEE3E4C6649B42EB6317FFF2BF9</vt:lpwstr>
  </property>
  <property fmtid="{D5CDD505-2E9C-101B-9397-08002B2CF9AE}" pid="24" name="PM_DisplayValueSecClassificationWithQualifier">
    <vt:lpwstr>OFFICIAL</vt:lpwstr>
  </property>
  <property fmtid="{D5CDD505-2E9C-101B-9397-08002B2CF9AE}" pid="25" name="PM_ProtectiveMarkingImage_Header">
    <vt:lpwstr>C:\Program Files (x86)\Common Files\janusNET Shared\janusSEAL\Images\DocumentSlashBlue.png</vt:lpwstr>
  </property>
  <property fmtid="{D5CDD505-2E9C-101B-9397-08002B2CF9AE}" pid="26" name="PM_Display">
    <vt:lpwstr>OFFICIAL</vt:lpwstr>
  </property>
  <property fmtid="{D5CDD505-2E9C-101B-9397-08002B2CF9AE}" pid="27" name="PM_OriginatorUserAccountName_SHA256">
    <vt:lpwstr>DBC14F7AF0FF85AE484EA8432F7F7F586B2776A49C3E9E4928A817C3B428E034</vt:lpwstr>
  </property>
  <property fmtid="{D5CDD505-2E9C-101B-9397-08002B2CF9AE}" pid="28" name="PM_OriginatorDomainName_SHA256">
    <vt:lpwstr>E83A2A66C4061446A7E3732E8D44762184B6B377D962B96C83DC624302585857</vt:lpwstr>
  </property>
  <property fmtid="{D5CDD505-2E9C-101B-9397-08002B2CF9AE}" pid="29" name="PMUuid">
    <vt:lpwstr>v=2022.2;d=gov.au;g=46DD6D7C-8107-577B-BC6E-F348953B2E44</vt:lpwstr>
  </property>
  <property fmtid="{D5CDD505-2E9C-101B-9397-08002B2CF9AE}" pid="30" name="PM_Hash_Version">
    <vt:lpwstr>2022.1</vt:lpwstr>
  </property>
  <property fmtid="{D5CDD505-2E9C-101B-9397-08002B2CF9AE}" pid="31" name="PM_Hash_Salt_Prev">
    <vt:lpwstr>E667115DB5B64C352E5590D358CA1BEB</vt:lpwstr>
  </property>
  <property fmtid="{D5CDD505-2E9C-101B-9397-08002B2CF9AE}" pid="32" name="PM_Hash_Salt">
    <vt:lpwstr>E667115DB5B64C352E5590D358CA1BEB</vt:lpwstr>
  </property>
  <property fmtid="{D5CDD505-2E9C-101B-9397-08002B2CF9AE}" pid="33" name="PM_Hash_SHA1">
    <vt:lpwstr>340294C0F64A082234DCA9723B7D09506A5FC975</vt:lpwstr>
  </property>
  <property fmtid="{D5CDD505-2E9C-101B-9397-08002B2CF9AE}" pid="34" name="PM_PrintOutPlacement_PPT">
    <vt:lpwstr/>
  </property>
  <property fmtid="{D5CDD505-2E9C-101B-9397-08002B2CF9AE}" pid="35" name="MSIP_Label_7cd3e8b9-ffed-43a8-b7f4-cc2fa0382d36_Enabled">
    <vt:lpwstr>true</vt:lpwstr>
  </property>
  <property fmtid="{D5CDD505-2E9C-101B-9397-08002B2CF9AE}" pid="36" name="MSIP_Label_7cd3e8b9-ffed-43a8-b7f4-cc2fa0382d36_SetDate">
    <vt:lpwstr>2026-08-20T09:10:04Z</vt:lpwstr>
  </property>
  <property fmtid="{D5CDD505-2E9C-101B-9397-08002B2CF9AE}" pid="37" name="MSIP_Label_7cd3e8b9-ffed-43a8-b7f4-cc2fa0382d36_Method">
    <vt:lpwstr>Privileged</vt:lpwstr>
  </property>
  <property fmtid="{D5CDD505-2E9C-101B-9397-08002B2CF9AE}" pid="38" name="MSIP_Label_7cd3e8b9-ffed-43a8-b7f4-cc2fa0382d36_Name">
    <vt:lpwstr>O</vt:lpwstr>
  </property>
  <property fmtid="{D5CDD505-2E9C-101B-9397-08002B2CF9AE}" pid="39" name="MSIP_Label_7cd3e8b9-ffed-43a8-b7f4-cc2fa0382d36_SiteId">
    <vt:lpwstr>34a3929c-73cf-4954-abfe-147dc3517892</vt:lpwstr>
  </property>
  <property fmtid="{D5CDD505-2E9C-101B-9397-08002B2CF9AE}" pid="40" name="MSIP_Label_7cd3e8b9-ffed-43a8-b7f4-cc2fa0382d36_ActionId">
    <vt:lpwstr>e9556a75-c31c-4fe7-8278-e8cdb1eb4098</vt:lpwstr>
  </property>
  <property fmtid="{D5CDD505-2E9C-101B-9397-08002B2CF9AE}" pid="41" name="MSIP_Label_7cd3e8b9-ffed-43a8-b7f4-cc2fa0382d36_ContentBits">
    <vt:lpwstr>3</vt:lpwstr>
  </property>
  <property fmtid="{D5CDD505-2E9C-101B-9397-08002B2CF9AE}" pid="42" name="MSIP_Label_7cd3e8b9-ffed-43a8-b7f4-cc2fa0382d36_Tag">
    <vt:lpwstr>10, 0, 1, 1</vt:lpwstr>
  </property>
  <property fmtid="{D5CDD505-2E9C-101B-9397-08002B2CF9AE}" pid="43" name="ClassificationContentMarkingFooterLocations">
    <vt:lpwstr>Office Theme:10</vt:lpwstr>
  </property>
  <property fmtid="{D5CDD505-2E9C-101B-9397-08002B2CF9AE}" pid="44" name="ClassificationContentMarkingFooterText">
    <vt:lpwstr>OFFICIAL</vt:lpwstr>
  </property>
  <property fmtid="{D5CDD505-2E9C-101B-9397-08002B2CF9AE}" pid="45" name="ClassificationContentMarkingHeaderLocations">
    <vt:lpwstr>Office Theme:9</vt:lpwstr>
  </property>
  <property fmtid="{D5CDD505-2E9C-101B-9397-08002B2CF9AE}" pid="46" name="ClassificationContentMarkingHeaderText">
    <vt:lpwstr>OFFICIAL</vt:lpwstr>
  </property>
</Properties>
</file>