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handoutMasterIdLst>
    <p:handoutMasterId r:id="rId14"/>
  </p:handoutMasterIdLst>
  <p:sldIdLst>
    <p:sldId id="284" r:id="rId5"/>
    <p:sldId id="304" r:id="rId6"/>
    <p:sldId id="303" r:id="rId7"/>
    <p:sldId id="300" r:id="rId8"/>
    <p:sldId id="301" r:id="rId9"/>
    <p:sldId id="307" r:id="rId10"/>
    <p:sldId id="306" r:id="rId11"/>
    <p:sldId id="30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2B5B"/>
    <a:srgbClr val="D5E24D"/>
    <a:srgbClr val="DBFE4C"/>
    <a:srgbClr val="F89827"/>
    <a:srgbClr val="FFCC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681657-ACDB-4E3B-9AC0-E00A1454FCB4}" v="1" dt="2026-10-21T00:11:59.6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autoAdjust="0"/>
  </p:normalViewPr>
  <p:slideViewPr>
    <p:cSldViewPr snapToGrid="0">
      <p:cViewPr varScale="1">
        <p:scale>
          <a:sx n="105" d="100"/>
          <a:sy n="105" d="100"/>
        </p:scale>
        <p:origin x="720" y="96"/>
      </p:cViewPr>
      <p:guideLst/>
    </p:cSldViewPr>
  </p:slideViewPr>
  <p:outlineViewPr>
    <p:cViewPr>
      <p:scale>
        <a:sx n="33" d="100"/>
        <a:sy n="33" d="100"/>
      </p:scale>
      <p:origin x="0" y="-20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9A063-79F1-7D82-EA0E-B2205CE9EA7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B19D98FD-4037-9437-344B-9639AEAEB4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6DF288A-E1ED-49B9-812A-D008B3E34964}" type="datetimeFigureOut">
              <a:rPr lang="en-AU" smtClean="0"/>
              <a:t>21/10/2026</a:t>
            </a:fld>
            <a:endParaRPr lang="en-AU"/>
          </a:p>
        </p:txBody>
      </p:sp>
      <p:sp>
        <p:nvSpPr>
          <p:cNvPr id="4" name="Footer Placeholder 3">
            <a:extLst>
              <a:ext uri="{FF2B5EF4-FFF2-40B4-BE49-F238E27FC236}">
                <a16:creationId xmlns:a16="http://schemas.microsoft.com/office/drawing/2014/main" id="{0D41FE34-4584-DB2E-0B89-564DE0B7F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F6634AA-1375-0969-07E7-DD38E919DC0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30C9FB1-E955-4B64-9092-33BCE1DD71F4}" type="slidenum">
              <a:rPr lang="en-AU" smtClean="0"/>
              <a:t>‹#›</a:t>
            </a:fld>
            <a:endParaRPr lang="en-AU"/>
          </a:p>
        </p:txBody>
      </p:sp>
    </p:spTree>
    <p:extLst>
      <p:ext uri="{BB962C8B-B14F-4D97-AF65-F5344CB8AC3E}">
        <p14:creationId xmlns:p14="http://schemas.microsoft.com/office/powerpoint/2010/main" val="25982435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DFB2AB-D3A1-4576-BDC7-EBA2694CAF90}" type="datetimeFigureOut">
              <a:rPr lang="en-AU" smtClean="0"/>
              <a:t>21/10/2026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967788-0586-44A3-8BE2-A258BFDE9686}" type="slidenum">
              <a:rPr lang="en-AU" smtClean="0"/>
              <a:t>‹#›</a:t>
            </a:fld>
            <a:endParaRPr lang="en-AU"/>
          </a:p>
        </p:txBody>
      </p:sp>
    </p:spTree>
    <p:extLst>
      <p:ext uri="{BB962C8B-B14F-4D97-AF65-F5344CB8AC3E}">
        <p14:creationId xmlns:p14="http://schemas.microsoft.com/office/powerpoint/2010/main" val="33683902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F967788-0586-44A3-8BE2-A258BFDE9686}" type="slidenum">
              <a:rPr lang="en-AU" smtClean="0"/>
              <a:t>1</a:t>
            </a:fld>
            <a:endParaRPr lang="en-AU"/>
          </a:p>
        </p:txBody>
      </p:sp>
      <p:sp>
        <p:nvSpPr>
          <p:cNvPr id="5" name="Footer Placeholder 4">
            <a:extLst>
              <a:ext uri="{FF2B5EF4-FFF2-40B4-BE49-F238E27FC236}">
                <a16:creationId xmlns:a16="http://schemas.microsoft.com/office/drawing/2014/main" id="{4A838184-864B-C85C-D35C-58A8637E7F70}"/>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04EEE583-DE18-3642-550E-1769ADB7899A}"/>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719712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521617C-2330-43C0-83CA-1B53F434AD03}" type="slidenum">
              <a:rPr lang="en-AU" smtClean="0"/>
              <a:t>4</a:t>
            </a:fld>
            <a:endParaRPr lang="en-AU"/>
          </a:p>
        </p:txBody>
      </p:sp>
      <p:sp>
        <p:nvSpPr>
          <p:cNvPr id="5" name="Footer Placeholder 4">
            <a:extLst>
              <a:ext uri="{FF2B5EF4-FFF2-40B4-BE49-F238E27FC236}">
                <a16:creationId xmlns:a16="http://schemas.microsoft.com/office/drawing/2014/main" id="{D6F212A8-90DF-428A-218A-4A1EC665D20A}"/>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056FCA1E-6915-8CFD-39D5-31036C10BE92}"/>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405209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521617C-2330-43C0-83CA-1B53F434AD03}" type="slidenum">
              <a:rPr lang="en-AU" smtClean="0"/>
              <a:t>5</a:t>
            </a:fld>
            <a:endParaRPr lang="en-AU"/>
          </a:p>
        </p:txBody>
      </p:sp>
      <p:sp>
        <p:nvSpPr>
          <p:cNvPr id="5" name="Footer Placeholder 4">
            <a:extLst>
              <a:ext uri="{FF2B5EF4-FFF2-40B4-BE49-F238E27FC236}">
                <a16:creationId xmlns:a16="http://schemas.microsoft.com/office/drawing/2014/main" id="{46A73FE0-E878-A2A0-EAF9-6BB8321DAA0F}"/>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1FD48D78-D062-D82A-1787-0E385C35FAF3}"/>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1475663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D7B42-FA2D-545D-6C0B-C9D3CB530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FC61F-C12F-731C-E98B-9DFC96810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01B1B2-A151-2F37-59AA-3DAC8F8A0E75}"/>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5A433D1-118E-5074-3DBC-79729A4DBB57}"/>
              </a:ext>
            </a:extLst>
          </p:cNvPr>
          <p:cNvSpPr>
            <a:spLocks noGrp="1"/>
          </p:cNvSpPr>
          <p:nvPr>
            <p:ph type="sldNum" sz="quarter" idx="5"/>
          </p:nvPr>
        </p:nvSpPr>
        <p:spPr/>
        <p:txBody>
          <a:bodyPr/>
          <a:lstStyle/>
          <a:p>
            <a:fld id="{8521617C-2330-43C0-83CA-1B53F434AD03}" type="slidenum">
              <a:rPr lang="en-AU" smtClean="0"/>
              <a:t>6</a:t>
            </a:fld>
            <a:endParaRPr lang="en-AU"/>
          </a:p>
        </p:txBody>
      </p:sp>
      <p:sp>
        <p:nvSpPr>
          <p:cNvPr id="5" name="Footer Placeholder 4">
            <a:extLst>
              <a:ext uri="{FF2B5EF4-FFF2-40B4-BE49-F238E27FC236}">
                <a16:creationId xmlns:a16="http://schemas.microsoft.com/office/drawing/2014/main" id="{FD7F1C1F-710C-89B1-5D56-67CD722E4294}"/>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BF102671-BE3F-0709-4E63-3C7D7B3CCD23}"/>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3531191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069EA-E49A-E165-CA85-5F4FEF44E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A275C7-2922-3F37-F127-B9D9350D0B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9AF863-A806-CB5B-4FD6-4258348C778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1E6C362-56BE-0074-2126-E27F365BF275}"/>
              </a:ext>
            </a:extLst>
          </p:cNvPr>
          <p:cNvSpPr>
            <a:spLocks noGrp="1"/>
          </p:cNvSpPr>
          <p:nvPr>
            <p:ph type="sldNum" sz="quarter" idx="5"/>
          </p:nvPr>
        </p:nvSpPr>
        <p:spPr/>
        <p:txBody>
          <a:bodyPr/>
          <a:lstStyle/>
          <a:p>
            <a:fld id="{8521617C-2330-43C0-83CA-1B53F434AD03}" type="slidenum">
              <a:rPr lang="en-AU" smtClean="0"/>
              <a:t>7</a:t>
            </a:fld>
            <a:endParaRPr lang="en-AU"/>
          </a:p>
        </p:txBody>
      </p:sp>
      <p:sp>
        <p:nvSpPr>
          <p:cNvPr id="5" name="Footer Placeholder 4">
            <a:extLst>
              <a:ext uri="{FF2B5EF4-FFF2-40B4-BE49-F238E27FC236}">
                <a16:creationId xmlns:a16="http://schemas.microsoft.com/office/drawing/2014/main" id="{0487E7AD-D15E-EF30-972F-38E3F7A93004}"/>
              </a:ext>
            </a:extLst>
          </p:cNvPr>
          <p:cNvSpPr>
            <a:spLocks noGrp="1"/>
          </p:cNvSpPr>
          <p:nvPr>
            <p:ph type="ftr" sz="quarter" idx="4"/>
          </p:nvPr>
        </p:nvSpPr>
        <p:spPr>
          <a:xfrm>
            <a:off x="0" y="8685213"/>
            <a:ext cx="2971800" cy="458787"/>
          </a:xfrm>
        </p:spPr>
        <p:txBody>
          <a:bodyPr/>
          <a:lstStyle/>
          <a:p>
            <a:pPr algn="ctr"/>
            <a:endParaRPr lang="en-AU">
              <a:solidFill>
                <a:srgbClr val="FF7E00"/>
              </a:solidFill>
              <a:latin typeface="Times New Roman" panose="02020603050405020304" pitchFamily="18" charset="0"/>
            </a:endParaRPr>
          </a:p>
        </p:txBody>
      </p:sp>
      <p:sp>
        <p:nvSpPr>
          <p:cNvPr id="6" name="Header Placeholder 5">
            <a:extLst>
              <a:ext uri="{FF2B5EF4-FFF2-40B4-BE49-F238E27FC236}">
                <a16:creationId xmlns:a16="http://schemas.microsoft.com/office/drawing/2014/main" id="{4CA38368-0246-616A-0A77-385C8E5ED9C8}"/>
              </a:ext>
            </a:extLst>
          </p:cNvPr>
          <p:cNvSpPr>
            <a:spLocks noGrp="1"/>
          </p:cNvSpPr>
          <p:nvPr>
            <p:ph type="hdr" sz="quarter"/>
          </p:nvPr>
        </p:nvSpPr>
        <p:spPr>
          <a:xfrm>
            <a:off x="0" y="0"/>
            <a:ext cx="2971800" cy="458788"/>
          </a:xfrm>
        </p:spPr>
        <p:txBody>
          <a:bodyPr/>
          <a:lstStyle/>
          <a:p>
            <a:pPr algn="ctr"/>
            <a:endParaRPr lang="en-AU">
              <a:solidFill>
                <a:srgbClr val="FF7E00"/>
              </a:solidFill>
              <a:latin typeface="Times New Roman" panose="02020603050405020304" pitchFamily="18" charset="0"/>
            </a:endParaRPr>
          </a:p>
        </p:txBody>
      </p:sp>
    </p:spTree>
    <p:extLst>
      <p:ext uri="{BB962C8B-B14F-4D97-AF65-F5344CB8AC3E}">
        <p14:creationId xmlns:p14="http://schemas.microsoft.com/office/powerpoint/2010/main" val="24902710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904267" y="668362"/>
            <a:ext cx="1600844" cy="1264208"/>
          </a:xfrm>
        </p:spPr>
        <p:txBody>
          <a:bodyPr>
            <a:normAutofit/>
          </a:bodyPr>
          <a:lstStyle/>
          <a:p>
            <a:pPr marL="0" indent="0" algn="ctr">
              <a:buNone/>
            </a:pPr>
            <a:endParaRPr lang="en-AU" sz="1050" dirty="0"/>
          </a:p>
        </p:txBody>
      </p:sp>
      <p:pic>
        <p:nvPicPr>
          <p:cNvPr id="27" name="Picture 26" descr="Text reads 'International Day of People with Disability'">
            <a:extLst>
              <a:ext uri="{FF2B5EF4-FFF2-40B4-BE49-F238E27FC236}">
                <a16:creationId xmlns:a16="http://schemas.microsoft.com/office/drawing/2014/main" id="{C12E1CF4-4FD4-7656-6F75-747D7A2398B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4253887"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3"/>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32133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V2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Text reads 'International Day of People with Disability'">
            <a:extLst>
              <a:ext uri="{FF2B5EF4-FFF2-40B4-BE49-F238E27FC236}">
                <a16:creationId xmlns:a16="http://schemas.microsoft.com/office/drawing/2014/main" id="{92FD3945-7370-E278-C414-6D8708CFA89C}"/>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7" name="Title 20">
            <a:extLst>
              <a:ext uri="{FF2B5EF4-FFF2-40B4-BE49-F238E27FC236}">
                <a16:creationId xmlns:a16="http://schemas.microsoft.com/office/drawing/2014/main" id="{1F2E70D3-65BB-3223-EA40-15EC4CCFFD1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8" name="Subtitle 2">
            <a:extLst>
              <a:ext uri="{FF2B5EF4-FFF2-40B4-BE49-F238E27FC236}">
                <a16:creationId xmlns:a16="http://schemas.microsoft.com/office/drawing/2014/main" id="{4B87B33C-446F-4728-EBB2-D29C71F5DFFB}"/>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9" name="Picture Placeholder 7" descr="Insert logo">
            <a:extLst>
              <a:ext uri="{FF2B5EF4-FFF2-40B4-BE49-F238E27FC236}">
                <a16:creationId xmlns:a16="http://schemas.microsoft.com/office/drawing/2014/main" id="{962B97EF-6148-306C-DFB5-D741CB73A92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29" name="Graphic 28" descr="International Day of People with Disability logo">
            <a:extLst>
              <a:ext uri="{FF2B5EF4-FFF2-40B4-BE49-F238E27FC236}">
                <a16:creationId xmlns:a16="http://schemas.microsoft.com/office/drawing/2014/main" id="{C21F2341-F100-444A-F9AD-C55524BDAC12}"/>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362436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with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1" r="68888"/>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0EEECD11-0004-1A93-5375-1B885AB7BE97}"/>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6" name="Picture 5" descr="Text reads 'Be part of creating an inclusive and diverse community'">
            <a:extLst>
              <a:ext uri="{FF2B5EF4-FFF2-40B4-BE49-F238E27FC236}">
                <a16:creationId xmlns:a16="http://schemas.microsoft.com/office/drawing/2014/main" id="{8600E6FC-7CE5-88A2-9A3A-14D996B7C0A9}"/>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l="42459" t="89391" r="18925" b="4731"/>
          <a:stretch>
            <a:fillRect/>
          </a:stretch>
        </p:blipFill>
        <p:spPr>
          <a:xfrm>
            <a:off x="5102942" y="6162951"/>
            <a:ext cx="4708096" cy="403122"/>
          </a:xfrm>
          <a:prstGeom prst="rect">
            <a:avLst/>
          </a:prstGeom>
        </p:spPr>
      </p:pic>
      <p:pic>
        <p:nvPicPr>
          <p:cNvPr id="4" name="Picture 3" descr="International Day of People with Disability logo">
            <a:extLst>
              <a:ext uri="{FF2B5EF4-FFF2-40B4-BE49-F238E27FC236}">
                <a16:creationId xmlns:a16="http://schemas.microsoft.com/office/drawing/2014/main" id="{DD862894-C7CB-8F01-BD8E-3848BE4AF93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3419105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without footer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E27B1C-BC62-47C8-EB87-BD04C6DC31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5" name="Picture Placeholder 7" descr="Insert logo">
            <a:extLst>
              <a:ext uri="{FF2B5EF4-FFF2-40B4-BE49-F238E27FC236}">
                <a16:creationId xmlns:a16="http://schemas.microsoft.com/office/drawing/2014/main" id="{CD76E36F-E6D0-4518-E7F9-6FF6FDC0F133}"/>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Text Placeholder 6">
            <a:extLst>
              <a:ext uri="{FF2B5EF4-FFF2-40B4-BE49-F238E27FC236}">
                <a16:creationId xmlns:a16="http://schemas.microsoft.com/office/drawing/2014/main" id="{BC54359D-7F9F-8C24-A337-7F509971B034}"/>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6" name="Slide Number Placeholder 5">
            <a:extLst>
              <a:ext uri="{FF2B5EF4-FFF2-40B4-BE49-F238E27FC236}">
                <a16:creationId xmlns:a16="http://schemas.microsoft.com/office/drawing/2014/main" id="{A6F34E1F-C58E-2E09-EE2B-43D54DE8B209}"/>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spTree>
    <p:extLst>
      <p:ext uri="{BB962C8B-B14F-4D97-AF65-F5344CB8AC3E}">
        <p14:creationId xmlns:p14="http://schemas.microsoft.com/office/powerpoint/2010/main" val="95057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s (Blu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51E7BC-55BE-BD6D-2306-DE80EAAE84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6" y="415852"/>
            <a:ext cx="7391399"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
        <p:nvSpPr>
          <p:cNvPr id="8" name="Picture Placeholder 7" descr="Insert logo">
            <a:extLst>
              <a:ext uri="{FF2B5EF4-FFF2-40B4-BE49-F238E27FC236}">
                <a16:creationId xmlns:a16="http://schemas.microsoft.com/office/drawing/2014/main" id="{3C3F7BD9-8E1E-3176-0AB2-4A29A4164F1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F7B2CDC4-BBA0-4255-6315-9FA7B943867E}"/>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837420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12965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and Chart/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CD23C09-35EB-053C-9373-D9D1464450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50652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Full Width Imag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1EA24307-C04A-B0F0-E0FC-757663FE5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483773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solidFill>
                <a:srgbClr val="0F2B5B"/>
              </a:solidFill>
            </a:endParaRPr>
          </a:p>
        </p:txBody>
      </p:sp>
      <p:pic>
        <p:nvPicPr>
          <p:cNvPr id="5" name="Picture 4">
            <a:extLst>
              <a:ext uri="{FF2B5EF4-FFF2-40B4-BE49-F238E27FC236}">
                <a16:creationId xmlns:a16="http://schemas.microsoft.com/office/drawing/2014/main" id="{0D65752E-B802-A32F-CDE4-B26C984B2E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013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logo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359096" cy="1325563"/>
          </a:xfrm>
        </p:spPr>
        <p:txBody>
          <a:bodyPr/>
          <a:lstStyle>
            <a:lvl1pPr>
              <a:defRPr b="1"/>
            </a:lvl1pPr>
          </a:lstStyle>
          <a:p>
            <a:r>
              <a:rPr lang="en-US" dirty="0"/>
              <a:t>Slide Title</a:t>
            </a:r>
            <a:endParaRPr lang="en-AU" dirty="0"/>
          </a:p>
        </p:txBody>
      </p:sp>
      <p:sp>
        <p:nvSpPr>
          <p:cNvPr id="6" name="Picture Placeholder 7" descr="Insert logo">
            <a:extLst>
              <a:ext uri="{FF2B5EF4-FFF2-40B4-BE49-F238E27FC236}">
                <a16:creationId xmlns:a16="http://schemas.microsoft.com/office/drawing/2014/main" id="{2FABF14D-00F6-7DAD-4B95-AE89B2290F46}"/>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9" y="1885950"/>
            <a:ext cx="9358392"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7A5FA22-820F-544E-4888-D99149B2ED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97391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p>
            <a:fld id="{3F63F2B1-4266-4ED4-AC2C-DB487684831E}" type="slidenum">
              <a:rPr lang="en-AU" noProof="0" smtClean="0"/>
              <a:pPr/>
              <a:t>‹#›</a:t>
            </a:fld>
            <a:endParaRPr lang="en-AU" noProof="0" dirty="0"/>
          </a:p>
        </p:txBody>
      </p:sp>
      <p:pic>
        <p:nvPicPr>
          <p:cNvPr id="6" name="Picture 5">
            <a:extLst>
              <a:ext uri="{FF2B5EF4-FFF2-40B4-BE49-F238E27FC236}">
                <a16:creationId xmlns:a16="http://schemas.microsoft.com/office/drawing/2014/main" id="{D9F05DCD-6E91-AD12-CC04-EFA717312B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008095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harts (Blu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824960" y="2032333"/>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B0E18FA3-8112-FF5C-A5FE-F321C91704F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900517" y="0"/>
            <a:ext cx="314632" cy="6858000"/>
          </a:xfrm>
          <a:prstGeom prst="rect">
            <a:avLst/>
          </a:prstGeom>
        </p:spPr>
      </p:pic>
    </p:spTree>
    <p:extLst>
      <p:ext uri="{BB962C8B-B14F-4D97-AF65-F5344CB8AC3E}">
        <p14:creationId xmlns:p14="http://schemas.microsoft.com/office/powerpoint/2010/main" val="1188849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lue)">
    <p:bg>
      <p:bgPr>
        <a:gradFill flip="none" rotWithShape="1">
          <a:gsLst>
            <a:gs pos="0">
              <a:srgbClr val="5DE0E6"/>
            </a:gs>
            <a:gs pos="100000">
              <a:srgbClr val="167AFF"/>
            </a:gs>
            <a:gs pos="73000">
              <a:srgbClr val="2C9AF7"/>
            </a:gs>
            <a:gs pos="100000">
              <a:srgbClr val="167AFF"/>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4ED77A14-6E01-000F-213F-1AD6CDDCCB48}"/>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3963761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7" name="Picture 6" descr="Text reads 'International Day of People with Disability'.">
            <a:extLst>
              <a:ext uri="{FF2B5EF4-FFF2-40B4-BE49-F238E27FC236}">
                <a16:creationId xmlns:a16="http://schemas.microsoft.com/office/drawing/2014/main" id="{8E5955E7-F79A-B1DE-F72C-27356C88BBA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7" y="3011410"/>
            <a:ext cx="10515600"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9144000"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4153601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V2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Text reads 'International Day of People with Disability'">
            <a:extLst>
              <a:ext uri="{FF2B5EF4-FFF2-40B4-BE49-F238E27FC236}">
                <a16:creationId xmlns:a16="http://schemas.microsoft.com/office/drawing/2014/main" id="{A3A18346-F798-5FE9-7864-925B969ACBE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222A28D5-4A31-BEF2-9A27-019ACCAF0656}"/>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1F3F11BC-8D38-3874-D504-C7E3B9E5EF76}"/>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EEECABCD-5641-1F24-7451-499C6E0EB714}"/>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9" name="Graphic 8" descr="International Day of People with Disability logo">
            <a:extLst>
              <a:ext uri="{FF2B5EF4-FFF2-40B4-BE49-F238E27FC236}">
                <a16:creationId xmlns:a16="http://schemas.microsoft.com/office/drawing/2014/main" id="{B392E526-EF7E-D078-61DE-BF48F101225E}"/>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5436339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s with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65B55F0F-BE72-7A77-FF5F-BED5C42F8D15}"/>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3" name="Picture 2" descr="Text reads 'Be part of creating an inclusive and diverse community'.">
            <a:extLst>
              <a:ext uri="{FF2B5EF4-FFF2-40B4-BE49-F238E27FC236}">
                <a16:creationId xmlns:a16="http://schemas.microsoft.com/office/drawing/2014/main" id="{CE64A75F-0DA2-7B44-8DF4-B7CA2D0C6DE5}"/>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l="42807" t="87662" r="18887" b="4803"/>
          <a:stretch>
            <a:fillRect/>
          </a:stretch>
        </p:blipFill>
        <p:spPr>
          <a:xfrm>
            <a:off x="5240594" y="6011923"/>
            <a:ext cx="4670322" cy="516696"/>
          </a:xfrm>
          <a:prstGeom prst="rect">
            <a:avLst/>
          </a:prstGeom>
        </p:spPr>
      </p:pic>
      <p:pic>
        <p:nvPicPr>
          <p:cNvPr id="14" name="Picture 13" descr="The International Day of People with Disability logo.">
            <a:extLst>
              <a:ext uri="{FF2B5EF4-FFF2-40B4-BE49-F238E27FC236}">
                <a16:creationId xmlns:a16="http://schemas.microsoft.com/office/drawing/2014/main" id="{B7809EC8-0C4E-13A1-35E0-A8CFAFBF2A0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1154549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s without footer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CAB11471-F11E-1D49-8656-2E0C7440958E}"/>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9" name="Picture Placeholder 7" descr="Insert logo">
            <a:extLst>
              <a:ext uri="{FF2B5EF4-FFF2-40B4-BE49-F238E27FC236}">
                <a16:creationId xmlns:a16="http://schemas.microsoft.com/office/drawing/2014/main" id="{363E8A09-FBDE-156E-973E-3EFC33CCE059}"/>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C6F522D4-0CCF-B9B7-5F36-F52F634EF7C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0" name="Slide Number Placeholder 5">
            <a:extLst>
              <a:ext uri="{FF2B5EF4-FFF2-40B4-BE49-F238E27FC236}">
                <a16:creationId xmlns:a16="http://schemas.microsoft.com/office/drawing/2014/main" id="{2AD803F7-BF67-4C5F-A44B-DA65611E172E}"/>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2060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33BE7C-A752-10E4-ADFD-A637F6B7BC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22" name="Picture Placeholder 7" descr="Insert logo">
            <a:extLst>
              <a:ext uri="{FF2B5EF4-FFF2-40B4-BE49-F238E27FC236}">
                <a16:creationId xmlns:a16="http://schemas.microsoft.com/office/drawing/2014/main" id="{CF38736A-AE6F-3998-59FB-DE9BA99AAB8C}"/>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24" name="Slide Number Placeholder 5">
            <a:extLst>
              <a:ext uri="{FF2B5EF4-FFF2-40B4-BE49-F238E27FC236}">
                <a16:creationId xmlns:a16="http://schemas.microsoft.com/office/drawing/2014/main" id="{EB2AEB16-6027-AD9F-9C27-4D36802E6870}"/>
              </a:ext>
            </a:extLst>
          </p:cNvPr>
          <p:cNvSpPr>
            <a:spLocks noGrp="1"/>
          </p:cNvSpPr>
          <p:nvPr>
            <p:ph type="sldNum" sz="quarter" idx="4"/>
          </p:nvPr>
        </p:nvSpPr>
        <p:spPr>
          <a:xfrm>
            <a:off x="5456594" y="6298475"/>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73064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0581BDAA-E642-5DD9-3CF1-76ECFF4BDF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600942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and Chart/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9788" y="1808162"/>
            <a:ext cx="5076825" cy="3759261"/>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107A9287-B5F9-25B4-57A3-F6384EC0F2D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0996193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Full Width Image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p>
            <a:fld id="{3F63F2B1-4266-4ED4-AC2C-DB487684831E}" type="slidenum">
              <a:rPr lang="en-AU" noProof="0" smtClean="0"/>
              <a:pPr/>
              <a:t>‹#›</a:t>
            </a:fld>
            <a:endParaRPr lang="en-AU" noProof="0" dirty="0"/>
          </a:p>
        </p:txBody>
      </p:sp>
      <p:pic>
        <p:nvPicPr>
          <p:cNvPr id="10" name="Picture 9">
            <a:extLst>
              <a:ext uri="{FF2B5EF4-FFF2-40B4-BE49-F238E27FC236}">
                <a16:creationId xmlns:a16="http://schemas.microsoft.com/office/drawing/2014/main" id="{7C10E11C-73E3-126B-A3CB-C26EDBC453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6264591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3 Content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CE99490D-9A24-593B-3414-596C311B4494}"/>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3141958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with logo (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4" y="320675"/>
            <a:ext cx="9184772" cy="1325563"/>
          </a:xfrm>
        </p:spPr>
        <p:txBody>
          <a:bodyPr/>
          <a:lstStyle>
            <a:lvl1pPr>
              <a:defRPr b="1"/>
            </a:lvl1pPr>
          </a:lstStyle>
          <a:p>
            <a:r>
              <a:rPr lang="en-US" dirty="0"/>
              <a:t>Slide Title</a:t>
            </a:r>
            <a:endParaRPr lang="en-AU" dirty="0"/>
          </a:p>
        </p:txBody>
      </p:sp>
      <p:sp>
        <p:nvSpPr>
          <p:cNvPr id="5" name="Picture Placeholder 7" descr="Insert logo">
            <a:extLst>
              <a:ext uri="{FF2B5EF4-FFF2-40B4-BE49-F238E27FC236}">
                <a16:creationId xmlns:a16="http://schemas.microsoft.com/office/drawing/2014/main" id="{752ED9E0-DA59-065A-4290-4F0D855B5752}"/>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184772" cy="3577301"/>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4" name="Picture 3">
            <a:extLst>
              <a:ext uri="{FF2B5EF4-FFF2-40B4-BE49-F238E27FC236}">
                <a16:creationId xmlns:a16="http://schemas.microsoft.com/office/drawing/2014/main" id="{289C4B12-6300-5264-4D92-1A39DDCDCE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2960839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Oran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3" name="Picture 2">
            <a:extLst>
              <a:ext uri="{FF2B5EF4-FFF2-40B4-BE49-F238E27FC236}">
                <a16:creationId xmlns:a16="http://schemas.microsoft.com/office/drawing/2014/main" id="{96BD8835-F579-ED5A-12B4-8D5448B2C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625223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harts (Oran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CF66ADE-0BAF-9144-885B-61350CA20A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
        <p:nvSpPr>
          <p:cNvPr id="5" name="Title 1">
            <a:extLst>
              <a:ext uri="{FF2B5EF4-FFF2-40B4-BE49-F238E27FC236}">
                <a16:creationId xmlns:a16="http://schemas.microsoft.com/office/drawing/2014/main" id="{B2A395B6-ABEF-EE1F-D442-786642D638EF}"/>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3" name="Picture Placeholder 7" descr="Insert logo">
            <a:extLst>
              <a:ext uri="{FF2B5EF4-FFF2-40B4-BE49-F238E27FC236}">
                <a16:creationId xmlns:a16="http://schemas.microsoft.com/office/drawing/2014/main" id="{06FA79C6-AC0D-52A5-EC05-B1BE32B3C6EB}"/>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Content Placeholder 3">
            <a:extLst>
              <a:ext uri="{FF2B5EF4-FFF2-40B4-BE49-F238E27FC236}">
                <a16:creationId xmlns:a16="http://schemas.microsoft.com/office/drawing/2014/main" id="{09A07D36-9AF0-3A41-F3EC-2A535FD6F545}"/>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11" name="Content Placeholder 3">
            <a:extLst>
              <a:ext uri="{FF2B5EF4-FFF2-40B4-BE49-F238E27FC236}">
                <a16:creationId xmlns:a16="http://schemas.microsoft.com/office/drawing/2014/main" id="{202A7259-4086-4AD7-8C3C-AA7842E91E1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pic>
        <p:nvPicPr>
          <p:cNvPr id="9" name="Picture 8" descr="International Day of People with Disability logo">
            <a:extLst>
              <a:ext uri="{FF2B5EF4-FFF2-40B4-BE49-F238E27FC236}">
                <a16:creationId xmlns:a16="http://schemas.microsoft.com/office/drawing/2014/main" id="{41CE8BCC-0AB0-36A8-5D50-982FEB2AA9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6738" y="5630115"/>
            <a:ext cx="1966452" cy="1179871"/>
          </a:xfrm>
          <a:prstGeom prst="rect">
            <a:avLst/>
          </a:prstGeom>
        </p:spPr>
      </p:pic>
      <p:sp>
        <p:nvSpPr>
          <p:cNvPr id="8" name="Slide Number Placeholder 5">
            <a:extLst>
              <a:ext uri="{FF2B5EF4-FFF2-40B4-BE49-F238E27FC236}">
                <a16:creationId xmlns:a16="http://schemas.microsoft.com/office/drawing/2014/main" id="{36A5F633-5944-2DDE-B4D2-B6D2811D859C}"/>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2740280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Orange)">
    <p:bg>
      <p:bgPr>
        <a:gradFill flip="none" rotWithShape="1">
          <a:gsLst>
            <a:gs pos="0">
              <a:srgbClr val="FFCC4B"/>
            </a:gs>
            <a:gs pos="100000">
              <a:srgbClr val="F89827"/>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5E791BD4-D5E6-6BD1-B910-96CE4D171B4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2058928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sp>
        <p:nvSpPr>
          <p:cNvPr id="11" name="Picture Placeholder 7" descr="Insert logo">
            <a:extLst>
              <a:ext uri="{FF2B5EF4-FFF2-40B4-BE49-F238E27FC236}">
                <a16:creationId xmlns:a16="http://schemas.microsoft.com/office/drawing/2014/main" id="{E57E1DFD-5985-089B-A259-D27BFE5CA133}"/>
              </a:ext>
            </a:extLst>
          </p:cNvPr>
          <p:cNvSpPr>
            <a:spLocks noGrp="1"/>
          </p:cNvSpPr>
          <p:nvPr>
            <p:ph type="pic" sz="quarter" idx="14"/>
          </p:nvPr>
        </p:nvSpPr>
        <p:spPr>
          <a:xfrm>
            <a:off x="872464" y="587041"/>
            <a:ext cx="1600844" cy="1264208"/>
          </a:xfrm>
        </p:spPr>
        <p:txBody>
          <a:bodyPr>
            <a:normAutofit/>
          </a:bodyPr>
          <a:lstStyle/>
          <a:p>
            <a:pPr marL="0" indent="0" algn="ctr">
              <a:buNone/>
            </a:pPr>
            <a:endParaRPr lang="en-AU" sz="1050" dirty="0"/>
          </a:p>
        </p:txBody>
      </p:sp>
      <p:pic>
        <p:nvPicPr>
          <p:cNvPr id="6" name="Picture 5" descr="Text reads 'International Day of People with Disability'">
            <a:extLst>
              <a:ext uri="{FF2B5EF4-FFF2-40B4-BE49-F238E27FC236}">
                <a16:creationId xmlns:a16="http://schemas.microsoft.com/office/drawing/2014/main" id="{63295CF6-44E4-69D5-A3A8-E357E26B299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t="64141" b="14037"/>
          <a:stretch>
            <a:fillRect/>
          </a:stretch>
        </p:blipFill>
        <p:spPr>
          <a:xfrm>
            <a:off x="2574402" y="552214"/>
            <a:ext cx="6858000" cy="1496505"/>
          </a:xfrm>
          <a:prstGeom prst="rect">
            <a:avLst/>
          </a:prstGeom>
        </p:spPr>
      </p:pic>
      <p:sp>
        <p:nvSpPr>
          <p:cNvPr id="21" name="Title 20">
            <a:extLst>
              <a:ext uri="{FF2B5EF4-FFF2-40B4-BE49-F238E27FC236}">
                <a16:creationId xmlns:a16="http://schemas.microsoft.com/office/drawing/2014/main" id="{41927784-294B-71BD-47FC-E2CE91958E9A}"/>
              </a:ext>
            </a:extLst>
          </p:cNvPr>
          <p:cNvSpPr>
            <a:spLocks noGrp="1"/>
          </p:cNvSpPr>
          <p:nvPr>
            <p:ph type="title" hasCustomPrompt="1"/>
          </p:nvPr>
        </p:nvSpPr>
        <p:spPr>
          <a:xfrm>
            <a:off x="904268" y="3011410"/>
            <a:ext cx="4489536" cy="835179"/>
          </a:xfrm>
        </p:spPr>
        <p:txBody>
          <a:bodyPr>
            <a:normAutofit/>
          </a:bodyPr>
          <a:lstStyle>
            <a:lvl1pPr algn="l">
              <a:defRPr sz="3600" b="1"/>
            </a:lvl1pPr>
          </a:lstStyle>
          <a:p>
            <a:r>
              <a:rPr lang="en-GB" dirty="0"/>
              <a:t>Presentation Title</a:t>
            </a:r>
            <a:endParaRPr lang="en-AU" dirty="0"/>
          </a:p>
        </p:txBody>
      </p:sp>
      <p:sp>
        <p:nvSpPr>
          <p:cNvPr id="3" name="Subtitle 2">
            <a:extLst>
              <a:ext uri="{FF2B5EF4-FFF2-40B4-BE49-F238E27FC236}">
                <a16:creationId xmlns:a16="http://schemas.microsoft.com/office/drawing/2014/main" id="{FC885F37-61A3-EB81-ABAA-2EC16D5A38E7}"/>
              </a:ext>
            </a:extLst>
          </p:cNvPr>
          <p:cNvSpPr>
            <a:spLocks noGrp="1"/>
          </p:cNvSpPr>
          <p:nvPr>
            <p:ph type="subTitle" idx="1" hasCustomPrompt="1"/>
          </p:nvPr>
        </p:nvSpPr>
        <p:spPr>
          <a:xfrm>
            <a:off x="904267" y="4131184"/>
            <a:ext cx="4281191" cy="446880"/>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4457286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V2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Text reads 'International Day of People with Disability'">
            <a:extLst>
              <a:ext uri="{FF2B5EF4-FFF2-40B4-BE49-F238E27FC236}">
                <a16:creationId xmlns:a16="http://schemas.microsoft.com/office/drawing/2014/main" id="{81CFC770-EF52-D025-3D24-5B1209D7D03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5329" t="64141" b="14037"/>
          <a:stretch>
            <a:fillRect/>
          </a:stretch>
        </p:blipFill>
        <p:spPr>
          <a:xfrm>
            <a:off x="776748" y="930391"/>
            <a:ext cx="6492556" cy="1496505"/>
          </a:xfrm>
          <a:prstGeom prst="rect">
            <a:avLst/>
          </a:prstGeom>
        </p:spPr>
      </p:pic>
      <p:sp>
        <p:nvSpPr>
          <p:cNvPr id="4" name="Title 20">
            <a:extLst>
              <a:ext uri="{FF2B5EF4-FFF2-40B4-BE49-F238E27FC236}">
                <a16:creationId xmlns:a16="http://schemas.microsoft.com/office/drawing/2014/main" id="{0E80FC54-070E-00F1-1DDA-0B5F68040445}"/>
              </a:ext>
            </a:extLst>
          </p:cNvPr>
          <p:cNvSpPr>
            <a:spLocks noGrp="1"/>
          </p:cNvSpPr>
          <p:nvPr>
            <p:ph type="title" hasCustomPrompt="1"/>
          </p:nvPr>
        </p:nvSpPr>
        <p:spPr>
          <a:xfrm>
            <a:off x="904267" y="2728606"/>
            <a:ext cx="4253887" cy="835179"/>
          </a:xfrm>
        </p:spPr>
        <p:txBody>
          <a:bodyPr>
            <a:normAutofit/>
          </a:bodyPr>
          <a:lstStyle>
            <a:lvl1pPr algn="l">
              <a:defRPr sz="3600" b="1"/>
            </a:lvl1pPr>
          </a:lstStyle>
          <a:p>
            <a:r>
              <a:rPr lang="en-GB" dirty="0"/>
              <a:t>Presentation Title</a:t>
            </a:r>
            <a:endParaRPr lang="en-AU" dirty="0"/>
          </a:p>
        </p:txBody>
      </p:sp>
      <p:sp>
        <p:nvSpPr>
          <p:cNvPr id="2" name="Subtitle 2">
            <a:extLst>
              <a:ext uri="{FF2B5EF4-FFF2-40B4-BE49-F238E27FC236}">
                <a16:creationId xmlns:a16="http://schemas.microsoft.com/office/drawing/2014/main" id="{C2C9E524-CB41-AEBA-EB39-0F99856B61E5}"/>
              </a:ext>
            </a:extLst>
          </p:cNvPr>
          <p:cNvSpPr>
            <a:spLocks noGrp="1"/>
          </p:cNvSpPr>
          <p:nvPr>
            <p:ph type="subTitle" idx="1" hasCustomPrompt="1"/>
          </p:nvPr>
        </p:nvSpPr>
        <p:spPr>
          <a:xfrm>
            <a:off x="904267" y="3848379"/>
            <a:ext cx="4253887" cy="466919"/>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endParaRPr lang="en-AU" dirty="0"/>
          </a:p>
        </p:txBody>
      </p:sp>
      <p:sp>
        <p:nvSpPr>
          <p:cNvPr id="5" name="Picture Placeholder 7" descr="Insert logo">
            <a:extLst>
              <a:ext uri="{FF2B5EF4-FFF2-40B4-BE49-F238E27FC236}">
                <a16:creationId xmlns:a16="http://schemas.microsoft.com/office/drawing/2014/main" id="{88BF1F19-511D-D1A8-97C8-270393FF8776}"/>
              </a:ext>
            </a:extLst>
          </p:cNvPr>
          <p:cNvSpPr>
            <a:spLocks noGrp="1"/>
          </p:cNvSpPr>
          <p:nvPr>
            <p:ph type="pic" sz="quarter" idx="14"/>
          </p:nvPr>
        </p:nvSpPr>
        <p:spPr>
          <a:xfrm>
            <a:off x="904267" y="5129891"/>
            <a:ext cx="1600844" cy="1264208"/>
          </a:xfrm>
        </p:spPr>
        <p:txBody>
          <a:bodyPr>
            <a:normAutofit/>
          </a:bodyPr>
          <a:lstStyle/>
          <a:p>
            <a:pPr marL="0" indent="0" algn="ctr">
              <a:buNone/>
            </a:pPr>
            <a:endParaRPr lang="en-AU" sz="1050" dirty="0"/>
          </a:p>
        </p:txBody>
      </p:sp>
      <p:pic>
        <p:nvPicPr>
          <p:cNvPr id="8" name="Graphic 7" descr="International Day of People with Disability logo">
            <a:extLst>
              <a:ext uri="{FF2B5EF4-FFF2-40B4-BE49-F238E27FC236}">
                <a16:creationId xmlns:a16="http://schemas.microsoft.com/office/drawing/2014/main" id="{AC86830B-86D3-AA79-9164-022A328D9D78}"/>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3"/>
              </a:ext>
            </a:extLst>
          </a:blip>
          <a:srcRect l="-23286" t="12253" r="41650" b="52095"/>
          <a:stretch>
            <a:fillRect/>
          </a:stretch>
        </p:blipFill>
        <p:spPr>
          <a:xfrm>
            <a:off x="-2719191" y="345877"/>
            <a:ext cx="14911191" cy="6512123"/>
          </a:xfrm>
          <a:prstGeom prst="rect">
            <a:avLst/>
          </a:prstGeom>
        </p:spPr>
      </p:pic>
    </p:spTree>
    <p:extLst>
      <p:ext uri="{BB962C8B-B14F-4D97-AF65-F5344CB8AC3E}">
        <p14:creationId xmlns:p14="http://schemas.microsoft.com/office/powerpoint/2010/main" val="285224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with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4" name="Title 1">
            <a:extLst>
              <a:ext uri="{FF2B5EF4-FFF2-40B4-BE49-F238E27FC236}">
                <a16:creationId xmlns:a16="http://schemas.microsoft.com/office/drawing/2014/main" id="{4075AA0A-46DA-7FFE-8203-9073423F6750}"/>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6">
            <a:extLst>
              <a:ext uri="{FF2B5EF4-FFF2-40B4-BE49-F238E27FC236}">
                <a16:creationId xmlns:a16="http://schemas.microsoft.com/office/drawing/2014/main" id="{12403AD4-94E2-7B81-E53B-1BBC2B1D57E2}"/>
              </a:ext>
            </a:extLst>
          </p:cNvPr>
          <p:cNvSpPr>
            <a:spLocks noGrp="1"/>
          </p:cNvSpPr>
          <p:nvPr>
            <p:ph type="body" sz="quarter" idx="13" hasCustomPrompt="1"/>
          </p:nvPr>
        </p:nvSpPr>
        <p:spPr>
          <a:xfrm>
            <a:off x="4041058" y="18574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pic>
        <p:nvPicPr>
          <p:cNvPr id="5" name="Picture 4" descr="Text reads 'Be part of creating an inclusive and diverse community'">
            <a:extLst>
              <a:ext uri="{FF2B5EF4-FFF2-40B4-BE49-F238E27FC236}">
                <a16:creationId xmlns:a16="http://schemas.microsoft.com/office/drawing/2014/main" id="{F5F71838-1370-F58B-9FF6-77F1A1B779F3}"/>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l="43266" t="88745" r="19114" b="4660"/>
          <a:stretch>
            <a:fillRect/>
          </a:stretch>
        </p:blipFill>
        <p:spPr>
          <a:xfrm>
            <a:off x="5279923" y="6086168"/>
            <a:ext cx="4586686" cy="452283"/>
          </a:xfrm>
          <a:prstGeom prst="rect">
            <a:avLst/>
          </a:prstGeom>
        </p:spPr>
      </p:pic>
      <p:pic>
        <p:nvPicPr>
          <p:cNvPr id="8" name="Picture 7" descr="International Day of People with Disability logo">
            <a:extLst>
              <a:ext uri="{FF2B5EF4-FFF2-40B4-BE49-F238E27FC236}">
                <a16:creationId xmlns:a16="http://schemas.microsoft.com/office/drawing/2014/main" id="{1898D601-A362-C1C3-2855-47A895921C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10916" y="5573016"/>
            <a:ext cx="1966452" cy="1179871"/>
          </a:xfrm>
          <a:prstGeom prst="rect">
            <a:avLst/>
          </a:prstGeom>
        </p:spPr>
      </p:pic>
    </p:spTree>
    <p:extLst>
      <p:ext uri="{BB962C8B-B14F-4D97-AF65-F5344CB8AC3E}">
        <p14:creationId xmlns:p14="http://schemas.microsoft.com/office/powerpoint/2010/main" val="2434591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without footer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95759E-7447-D859-544F-16915818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0" y="0"/>
            <a:ext cx="3793308" cy="6858000"/>
          </a:xfrm>
          <a:prstGeom prst="rect">
            <a:avLst/>
          </a:prstGeom>
        </p:spPr>
      </p:pic>
      <p:sp>
        <p:nvSpPr>
          <p:cNvPr id="2" name="Title 1">
            <a:extLst>
              <a:ext uri="{FF2B5EF4-FFF2-40B4-BE49-F238E27FC236}">
                <a16:creationId xmlns:a16="http://schemas.microsoft.com/office/drawing/2014/main" id="{05478B6D-D1F9-D0D7-03FF-9AE77F4856EF}"/>
              </a:ext>
            </a:extLst>
          </p:cNvPr>
          <p:cNvSpPr>
            <a:spLocks noGrp="1"/>
          </p:cNvSpPr>
          <p:nvPr>
            <p:ph type="title" hasCustomPrompt="1"/>
          </p:nvPr>
        </p:nvSpPr>
        <p:spPr>
          <a:xfrm>
            <a:off x="398479" y="369944"/>
            <a:ext cx="2996350" cy="1325563"/>
          </a:xfrm>
        </p:spPr>
        <p:txBody>
          <a:bodyPr>
            <a:normAutofit/>
          </a:bodyPr>
          <a:lstStyle>
            <a:lvl1pPr>
              <a:defRPr sz="2800" b="1"/>
            </a:lvl1pPr>
          </a:lstStyle>
          <a:p>
            <a:r>
              <a:rPr lang="en-GB" dirty="0"/>
              <a:t>Slide Title</a:t>
            </a:r>
            <a:endParaRPr lang="en-AU" dirty="0"/>
          </a:p>
        </p:txBody>
      </p:sp>
      <p:sp>
        <p:nvSpPr>
          <p:cNvPr id="14" name="Picture Placeholder 7" descr="Insert logo">
            <a:extLst>
              <a:ext uri="{FF2B5EF4-FFF2-40B4-BE49-F238E27FC236}">
                <a16:creationId xmlns:a16="http://schemas.microsoft.com/office/drawing/2014/main" id="{0FD5F9DF-6450-23EA-F04D-E2A5FBCED611}"/>
              </a:ext>
            </a:extLst>
          </p:cNvPr>
          <p:cNvSpPr>
            <a:spLocks noGrp="1"/>
          </p:cNvSpPr>
          <p:nvPr>
            <p:ph type="pic" sz="quarter" idx="14"/>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5" name="Text Placeholder 6">
            <a:extLst>
              <a:ext uri="{FF2B5EF4-FFF2-40B4-BE49-F238E27FC236}">
                <a16:creationId xmlns:a16="http://schemas.microsoft.com/office/drawing/2014/main" id="{FE281971-8423-672D-3C9C-3584F4AFBA86}"/>
              </a:ext>
            </a:extLst>
          </p:cNvPr>
          <p:cNvSpPr>
            <a:spLocks noGrp="1"/>
          </p:cNvSpPr>
          <p:nvPr>
            <p:ph type="body" sz="quarter" idx="15" hasCustomPrompt="1"/>
          </p:nvPr>
        </p:nvSpPr>
        <p:spPr>
          <a:xfrm>
            <a:off x="4193458" y="2009867"/>
            <a:ext cx="7391400" cy="3558918"/>
          </a:xfrm>
        </p:spPr>
        <p:txBody>
          <a:bodyPr/>
          <a:lstStyle>
            <a:lvl1pPr>
              <a:buNone/>
              <a:defRPr/>
            </a:lvl1pPr>
          </a:lstStyle>
          <a:p>
            <a:pPr lvl="0"/>
            <a:r>
              <a:rPr lang="en-AU" dirty="0"/>
              <a:t>Body text</a:t>
            </a:r>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0" y="3690552"/>
            <a:ext cx="3793308" cy="3167448"/>
          </a:xfrm>
          <a:prstGeom prst="rect">
            <a:avLst/>
          </a:prstGeom>
        </p:spPr>
      </p:pic>
      <p:sp>
        <p:nvSpPr>
          <p:cNvPr id="13" name="Slide Number Placeholder 5">
            <a:extLst>
              <a:ext uri="{FF2B5EF4-FFF2-40B4-BE49-F238E27FC236}">
                <a16:creationId xmlns:a16="http://schemas.microsoft.com/office/drawing/2014/main" id="{28F328AD-099A-AC1E-D143-F13D7CBC5DB1}"/>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7887763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s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7C08CC-4399-7142-9873-7AEB2DA483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r="68887"/>
          <a:stretch>
            <a:fillRect/>
          </a:stretch>
        </p:blipFill>
        <p:spPr>
          <a:xfrm>
            <a:off x="8398692" y="0"/>
            <a:ext cx="3793308" cy="6858000"/>
          </a:xfrm>
          <a:prstGeom prst="rect">
            <a:avLst/>
          </a:prstGeom>
        </p:spPr>
      </p:pic>
      <p:sp>
        <p:nvSpPr>
          <p:cNvPr id="2" name="Title 1">
            <a:extLst>
              <a:ext uri="{FF2B5EF4-FFF2-40B4-BE49-F238E27FC236}">
                <a16:creationId xmlns:a16="http://schemas.microsoft.com/office/drawing/2014/main" id="{0EA02C25-C646-5E76-17AD-6E43121070E6}"/>
              </a:ext>
            </a:extLst>
          </p:cNvPr>
          <p:cNvSpPr>
            <a:spLocks noGrp="1"/>
          </p:cNvSpPr>
          <p:nvPr>
            <p:ph type="title" hasCustomPrompt="1"/>
          </p:nvPr>
        </p:nvSpPr>
        <p:spPr>
          <a:xfrm>
            <a:off x="609497" y="415852"/>
            <a:ext cx="5869858" cy="1325563"/>
          </a:xfrm>
        </p:spPr>
        <p:txBody>
          <a:bodyPr>
            <a:normAutofit/>
          </a:bodyPr>
          <a:lstStyle>
            <a:lvl1pPr>
              <a:defRPr sz="3600" b="1"/>
            </a:lvl1pPr>
          </a:lstStyle>
          <a:p>
            <a:r>
              <a:rPr lang="en-GB" dirty="0"/>
              <a:t>Slide Title</a:t>
            </a:r>
            <a:endParaRPr lang="en-AU" dirty="0"/>
          </a:p>
        </p:txBody>
      </p:sp>
      <p:sp>
        <p:nvSpPr>
          <p:cNvPr id="7" name="Text Placeholder 6">
            <a:extLst>
              <a:ext uri="{FF2B5EF4-FFF2-40B4-BE49-F238E27FC236}">
                <a16:creationId xmlns:a16="http://schemas.microsoft.com/office/drawing/2014/main" id="{253AA1F6-4C63-2CBE-2A8A-3DBF8FCCBA5A}"/>
              </a:ext>
            </a:extLst>
          </p:cNvPr>
          <p:cNvSpPr>
            <a:spLocks noGrp="1"/>
          </p:cNvSpPr>
          <p:nvPr>
            <p:ph type="body" sz="quarter" idx="13" hasCustomPrompt="1"/>
          </p:nvPr>
        </p:nvSpPr>
        <p:spPr>
          <a:xfrm>
            <a:off x="609497" y="2109330"/>
            <a:ext cx="7391400" cy="3558918"/>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3" name="Picture Placeholder 7" descr="Insert logo">
            <a:extLst>
              <a:ext uri="{FF2B5EF4-FFF2-40B4-BE49-F238E27FC236}">
                <a16:creationId xmlns:a16="http://schemas.microsoft.com/office/drawing/2014/main" id="{17930534-DC3C-6FAF-FB53-7F3DE92E5891}"/>
              </a:ext>
            </a:extLst>
          </p:cNvPr>
          <p:cNvSpPr>
            <a:spLocks noGrp="1"/>
          </p:cNvSpPr>
          <p:nvPr>
            <p:ph type="pic" sz="quarter" idx="14"/>
          </p:nvPr>
        </p:nvSpPr>
        <p:spPr>
          <a:xfrm>
            <a:off x="609496" y="6022975"/>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080607F3-2EBD-A1C1-96C6-9260CF8A299C}"/>
              </a:ext>
            </a:extLst>
          </p:cNvPr>
          <p:cNvSpPr>
            <a:spLocks noGrp="1"/>
          </p:cNvSpPr>
          <p:nvPr>
            <p:ph type="sldNum" sz="quarter" idx="4"/>
          </p:nvPr>
        </p:nvSpPr>
        <p:spPr>
          <a:xfrm>
            <a:off x="5456594"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1" name="Picture 10" descr="The International Day of People with Disability logo.">
            <a:extLst>
              <a:ext uri="{FF2B5EF4-FFF2-40B4-BE49-F238E27FC236}">
                <a16:creationId xmlns:a16="http://schemas.microsoft.com/office/drawing/2014/main" id="{6922BA6A-F5A0-E6D3-F954-EF0699A05AF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5589" t="5766" r="29099" b="48048"/>
          <a:stretch/>
        </p:blipFill>
        <p:spPr>
          <a:xfrm>
            <a:off x="8398692" y="3690552"/>
            <a:ext cx="3793308" cy="3167448"/>
          </a:xfrm>
          <a:prstGeom prst="rect">
            <a:avLst/>
          </a:prstGeom>
        </p:spPr>
      </p:pic>
    </p:spTree>
    <p:extLst>
      <p:ext uri="{BB962C8B-B14F-4D97-AF65-F5344CB8AC3E}">
        <p14:creationId xmlns:p14="http://schemas.microsoft.com/office/powerpoint/2010/main" val="40596169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Gree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7568191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Content and Chart/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6B45-1C80-34C4-795E-FD47BEFA110B}"/>
              </a:ext>
            </a:extLst>
          </p:cNvPr>
          <p:cNvSpPr>
            <a:spLocks noGrp="1"/>
          </p:cNvSpPr>
          <p:nvPr>
            <p:ph type="title" hasCustomPrompt="1"/>
          </p:nvPr>
        </p:nvSpPr>
        <p:spPr>
          <a:xfrm>
            <a:off x="838200" y="365125"/>
            <a:ext cx="8884534" cy="1325563"/>
          </a:xfrm>
        </p:spPr>
        <p:txBody>
          <a:bodyPr>
            <a:normAutofit/>
          </a:bodyPr>
          <a:lstStyle>
            <a:lvl1pPr>
              <a:defRPr sz="4000" b="1"/>
            </a:lvl1pPr>
          </a:lstStyle>
          <a:p>
            <a:r>
              <a:rPr lang="en-AU" noProof="0" dirty="0"/>
              <a:t>Slide Title</a:t>
            </a:r>
          </a:p>
        </p:txBody>
      </p:sp>
      <p:sp>
        <p:nvSpPr>
          <p:cNvPr id="15" name="Picture Placeholder 7" descr="Insert logo">
            <a:extLst>
              <a:ext uri="{FF2B5EF4-FFF2-40B4-BE49-F238E27FC236}">
                <a16:creationId xmlns:a16="http://schemas.microsoft.com/office/drawing/2014/main" id="{C3531DC9-D769-D3D3-109A-ECA5A9DCE945}"/>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Text Placeholder 6">
            <a:extLst>
              <a:ext uri="{FF2B5EF4-FFF2-40B4-BE49-F238E27FC236}">
                <a16:creationId xmlns:a16="http://schemas.microsoft.com/office/drawing/2014/main" id="{6C65C876-7C7B-93D4-212F-7AE1E1C45F3F}"/>
              </a:ext>
            </a:extLst>
          </p:cNvPr>
          <p:cNvSpPr>
            <a:spLocks noGrp="1"/>
          </p:cNvSpPr>
          <p:nvPr>
            <p:ph type="body" sz="quarter" idx="15" hasCustomPrompt="1"/>
          </p:nvPr>
        </p:nvSpPr>
        <p:spPr>
          <a:xfrm>
            <a:off x="838112" y="1918868"/>
            <a:ext cx="5076825" cy="3648555"/>
          </a:xfrm>
        </p:spPr>
        <p:txBody>
          <a:bodyPr/>
          <a:lstStyle>
            <a:lvl1pPr>
              <a:defRPr/>
            </a:lvl1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9" name="Content Placeholder 3">
            <a:extLst>
              <a:ext uri="{FF2B5EF4-FFF2-40B4-BE49-F238E27FC236}">
                <a16:creationId xmlns:a16="http://schemas.microsoft.com/office/drawing/2014/main" id="{C23E6AB3-D89A-13FF-0632-0BE02F45E45F}"/>
              </a:ext>
            </a:extLst>
          </p:cNvPr>
          <p:cNvSpPr>
            <a:spLocks noGrp="1"/>
          </p:cNvSpPr>
          <p:nvPr>
            <p:ph sz="half" idx="2" hasCustomPrompt="1"/>
          </p:nvPr>
        </p:nvSpPr>
        <p:spPr>
          <a:xfrm>
            <a:off x="6438418" y="1916587"/>
            <a:ext cx="4913794" cy="3650836"/>
          </a:xfrm>
        </p:spPr>
        <p:txBody>
          <a:bodyPr>
            <a:normAutofit/>
          </a:bodyPr>
          <a:lstStyle>
            <a:lvl1pPr>
              <a:buNone/>
              <a:defRPr sz="2000"/>
            </a:lvl1pPr>
          </a:lstStyle>
          <a:p>
            <a:pPr lvl="0"/>
            <a:r>
              <a:rPr lang="en-AU" dirty="0"/>
              <a:t>Insert chart, image, etc.</a:t>
            </a:r>
          </a:p>
        </p:txBody>
      </p:sp>
      <p:pic>
        <p:nvPicPr>
          <p:cNvPr id="11" name="Picture 10" descr="International Day of People with Disability logo">
            <a:extLst>
              <a:ext uri="{FF2B5EF4-FFF2-40B4-BE49-F238E27FC236}">
                <a16:creationId xmlns:a16="http://schemas.microsoft.com/office/drawing/2014/main" id="{E6537852-8A8B-FB08-DFA2-513065D26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2" name="Slide Number Placeholder 5">
            <a:extLst>
              <a:ext uri="{FF2B5EF4-FFF2-40B4-BE49-F238E27FC236}">
                <a16:creationId xmlns:a16="http://schemas.microsoft.com/office/drawing/2014/main" id="{55D010BA-E8D1-EAF1-1D91-DC18A1217EA3}"/>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4" name="Picture 13">
            <a:extLst>
              <a:ext uri="{FF2B5EF4-FFF2-40B4-BE49-F238E27FC236}">
                <a16:creationId xmlns:a16="http://schemas.microsoft.com/office/drawing/2014/main" id="{FE6EBDBE-DFC6-7B10-2B89-6CA8FDA0BFC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9730310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Full Width Image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A34EF-CFDD-70DD-88DA-AEE14095425D}"/>
              </a:ext>
            </a:extLst>
          </p:cNvPr>
          <p:cNvSpPr>
            <a:spLocks noGrp="1"/>
          </p:cNvSpPr>
          <p:nvPr>
            <p:ph type="title" hasCustomPrompt="1"/>
          </p:nvPr>
        </p:nvSpPr>
        <p:spPr>
          <a:xfrm>
            <a:off x="838199" y="365125"/>
            <a:ext cx="8699339" cy="1325563"/>
          </a:xfrm>
        </p:spPr>
        <p:txBody>
          <a:bodyPr>
            <a:normAutofit/>
          </a:bodyPr>
          <a:lstStyle>
            <a:lvl1pPr>
              <a:defRPr sz="4000" b="1"/>
            </a:lvl1pPr>
          </a:lstStyle>
          <a:p>
            <a:r>
              <a:rPr lang="en-US" dirty="0"/>
              <a:t>Slide Title</a:t>
            </a:r>
            <a:endParaRPr lang="en-AU" noProof="0" dirty="0"/>
          </a:p>
        </p:txBody>
      </p:sp>
      <p:sp>
        <p:nvSpPr>
          <p:cNvPr id="9" name="Picture Placeholder 7" descr="Insert logo">
            <a:extLst>
              <a:ext uri="{FF2B5EF4-FFF2-40B4-BE49-F238E27FC236}">
                <a16:creationId xmlns:a16="http://schemas.microsoft.com/office/drawing/2014/main" id="{016B936E-D42A-BD41-09F5-1F04B81E48FE}"/>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5" name="Picture Placeholder 4" descr="Image Placeholder">
            <a:extLst>
              <a:ext uri="{FF2B5EF4-FFF2-40B4-BE49-F238E27FC236}">
                <a16:creationId xmlns:a16="http://schemas.microsoft.com/office/drawing/2014/main" id="{7B90D30B-C5D8-286C-D2D2-0225FED3D45A}"/>
              </a:ext>
            </a:extLst>
          </p:cNvPr>
          <p:cNvSpPr>
            <a:spLocks noGrp="1"/>
          </p:cNvSpPr>
          <p:nvPr>
            <p:ph type="pic" sz="quarter" idx="13"/>
          </p:nvPr>
        </p:nvSpPr>
        <p:spPr>
          <a:xfrm>
            <a:off x="839788" y="1808164"/>
            <a:ext cx="10512425" cy="3597213"/>
          </a:xfrm>
          <a:noFill/>
        </p:spPr>
        <p:txBody>
          <a:bodyPr lIns="360000" tIns="360000" rIns="360000" bIns="36000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2"/>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noProof="0" dirty="0"/>
              <a:t>Click icon to add picture</a:t>
            </a:r>
          </a:p>
        </p:txBody>
      </p:sp>
      <p:pic>
        <p:nvPicPr>
          <p:cNvPr id="11" name="Picture 10" descr="International Day of People with Disability logo">
            <a:extLst>
              <a:ext uri="{FF2B5EF4-FFF2-40B4-BE49-F238E27FC236}">
                <a16:creationId xmlns:a16="http://schemas.microsoft.com/office/drawing/2014/main" id="{08E08FCE-6E0B-52C7-FB9F-8058626A71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4" name="Slide Number Placeholder 3">
            <a:extLst>
              <a:ext uri="{FF2B5EF4-FFF2-40B4-BE49-F238E27FC236}">
                <a16:creationId xmlns:a16="http://schemas.microsoft.com/office/drawing/2014/main" id="{C215B3C4-0B71-F92B-3B2D-9E91696424B2}"/>
              </a:ext>
            </a:extLst>
          </p:cNvPr>
          <p:cNvSpPr>
            <a:spLocks noGrp="1"/>
          </p:cNvSpPr>
          <p:nvPr>
            <p:ph type="sldNum" sz="quarter" idx="11"/>
          </p:nvPr>
        </p:nvSpPr>
        <p:spPr>
          <a:xfrm>
            <a:off x="9143035" y="6310312"/>
            <a:ext cx="2743200" cy="365125"/>
          </a:xfrm>
        </p:spPr>
        <p:txBody>
          <a:bodyPr/>
          <a:lstStyle>
            <a:lvl1pPr>
              <a:defRPr>
                <a:solidFill>
                  <a:srgbClr val="0F2B5B"/>
                </a:solidFill>
              </a:defRPr>
            </a:lvl1pPr>
          </a:lstStyle>
          <a:p>
            <a:fld id="{3F63F2B1-4266-4ED4-AC2C-DB487684831E}" type="slidenum">
              <a:rPr lang="en-AU" smtClean="0"/>
              <a:pPr/>
              <a:t>‹#›</a:t>
            </a:fld>
            <a:endParaRPr lang="en-AU" dirty="0"/>
          </a:p>
        </p:txBody>
      </p:sp>
      <p:pic>
        <p:nvPicPr>
          <p:cNvPr id="6" name="Picture 5">
            <a:extLst>
              <a:ext uri="{FF2B5EF4-FFF2-40B4-BE49-F238E27FC236}">
                <a16:creationId xmlns:a16="http://schemas.microsoft.com/office/drawing/2014/main" id="{44FBE4B9-73A9-EBB6-CCC5-5A22E6C0AC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3347370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3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5C3A0-68CB-8F42-B88D-05E61F696DFD}"/>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3" name="Text Placeholder 11">
            <a:extLst>
              <a:ext uri="{FF2B5EF4-FFF2-40B4-BE49-F238E27FC236}">
                <a16:creationId xmlns:a16="http://schemas.microsoft.com/office/drawing/2014/main" id="{54A94969-DCFB-39E7-2DED-167139EE0C58}"/>
              </a:ext>
            </a:extLst>
          </p:cNvPr>
          <p:cNvSpPr>
            <a:spLocks noGrp="1"/>
          </p:cNvSpPr>
          <p:nvPr>
            <p:ph type="body" sz="quarter" idx="14" hasCustomPrompt="1"/>
          </p:nvPr>
        </p:nvSpPr>
        <p:spPr>
          <a:xfrm>
            <a:off x="826422" y="2075920"/>
            <a:ext cx="3222164" cy="432932"/>
          </a:xfrm>
        </p:spPr>
        <p:txBody>
          <a:bodyPr/>
          <a:lstStyle>
            <a:lvl1pPr>
              <a:buNone/>
              <a:defRPr sz="2000" b="1"/>
            </a:lvl1pPr>
          </a:lstStyle>
          <a:p>
            <a:pPr lvl="0"/>
            <a:r>
              <a:rPr lang="en-AU" dirty="0"/>
              <a:t>Subtitle 1</a:t>
            </a:r>
          </a:p>
        </p:txBody>
      </p:sp>
      <p:sp>
        <p:nvSpPr>
          <p:cNvPr id="4" name="Text Placeholder 14">
            <a:extLst>
              <a:ext uri="{FF2B5EF4-FFF2-40B4-BE49-F238E27FC236}">
                <a16:creationId xmlns:a16="http://schemas.microsoft.com/office/drawing/2014/main" id="{783ED247-94A1-3C4C-E52B-077BD8C2618C}"/>
              </a:ext>
            </a:extLst>
          </p:cNvPr>
          <p:cNvSpPr>
            <a:spLocks noGrp="1"/>
          </p:cNvSpPr>
          <p:nvPr>
            <p:ph type="body" sz="quarter" idx="16" hasCustomPrompt="1"/>
          </p:nvPr>
        </p:nvSpPr>
        <p:spPr>
          <a:xfrm>
            <a:off x="826422"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8" name="Text Placeholder 11">
            <a:extLst>
              <a:ext uri="{FF2B5EF4-FFF2-40B4-BE49-F238E27FC236}">
                <a16:creationId xmlns:a16="http://schemas.microsoft.com/office/drawing/2014/main" id="{0E4518B3-EB1A-D98F-EDF2-E29FCF5A4EC9}"/>
              </a:ext>
            </a:extLst>
          </p:cNvPr>
          <p:cNvSpPr>
            <a:spLocks noGrp="1"/>
          </p:cNvSpPr>
          <p:nvPr>
            <p:ph type="body" sz="quarter" idx="18" hasCustomPrompt="1"/>
          </p:nvPr>
        </p:nvSpPr>
        <p:spPr>
          <a:xfrm>
            <a:off x="4308156" y="2075920"/>
            <a:ext cx="3222164" cy="432932"/>
          </a:xfrm>
        </p:spPr>
        <p:txBody>
          <a:bodyPr/>
          <a:lstStyle>
            <a:lvl1pPr>
              <a:buNone/>
              <a:defRPr sz="2000" b="1"/>
            </a:lvl1pPr>
          </a:lstStyle>
          <a:p>
            <a:pPr lvl="0"/>
            <a:r>
              <a:rPr lang="en-AU" dirty="0"/>
              <a:t>Subtitle 2</a:t>
            </a:r>
          </a:p>
        </p:txBody>
      </p:sp>
      <p:sp>
        <p:nvSpPr>
          <p:cNvPr id="14" name="Text Placeholder 14">
            <a:extLst>
              <a:ext uri="{FF2B5EF4-FFF2-40B4-BE49-F238E27FC236}">
                <a16:creationId xmlns:a16="http://schemas.microsoft.com/office/drawing/2014/main" id="{38CEEB59-683F-8A90-8A4B-EF39520FA5C5}"/>
              </a:ext>
            </a:extLst>
          </p:cNvPr>
          <p:cNvSpPr>
            <a:spLocks noGrp="1"/>
          </p:cNvSpPr>
          <p:nvPr>
            <p:ph type="body" sz="quarter" idx="21" hasCustomPrompt="1"/>
          </p:nvPr>
        </p:nvSpPr>
        <p:spPr>
          <a:xfrm>
            <a:off x="4327046" y="2691440"/>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sp>
        <p:nvSpPr>
          <p:cNvPr id="11" name="Text Placeholder 11">
            <a:extLst>
              <a:ext uri="{FF2B5EF4-FFF2-40B4-BE49-F238E27FC236}">
                <a16:creationId xmlns:a16="http://schemas.microsoft.com/office/drawing/2014/main" id="{356C69A0-B6B5-AC07-6810-F1EDC1598B94}"/>
              </a:ext>
            </a:extLst>
          </p:cNvPr>
          <p:cNvSpPr>
            <a:spLocks noGrp="1"/>
          </p:cNvSpPr>
          <p:nvPr>
            <p:ph type="body" sz="quarter" idx="20" hasCustomPrompt="1"/>
          </p:nvPr>
        </p:nvSpPr>
        <p:spPr>
          <a:xfrm>
            <a:off x="7789890" y="2075920"/>
            <a:ext cx="3222164" cy="432932"/>
          </a:xfrm>
        </p:spPr>
        <p:txBody>
          <a:bodyPr/>
          <a:lstStyle>
            <a:lvl1pPr>
              <a:buNone/>
              <a:defRPr sz="2000" b="1"/>
            </a:lvl1pPr>
          </a:lstStyle>
          <a:p>
            <a:pPr lvl="0"/>
            <a:r>
              <a:rPr lang="en-AU" dirty="0"/>
              <a:t>Subtitle 3</a:t>
            </a:r>
          </a:p>
        </p:txBody>
      </p:sp>
      <p:sp>
        <p:nvSpPr>
          <p:cNvPr id="15" name="Text Placeholder 14">
            <a:extLst>
              <a:ext uri="{FF2B5EF4-FFF2-40B4-BE49-F238E27FC236}">
                <a16:creationId xmlns:a16="http://schemas.microsoft.com/office/drawing/2014/main" id="{1971B780-6EA9-9632-5104-C79E76402BC9}"/>
              </a:ext>
            </a:extLst>
          </p:cNvPr>
          <p:cNvSpPr>
            <a:spLocks noGrp="1"/>
          </p:cNvSpPr>
          <p:nvPr>
            <p:ph type="body" sz="quarter" idx="22" hasCustomPrompt="1"/>
          </p:nvPr>
        </p:nvSpPr>
        <p:spPr>
          <a:xfrm>
            <a:off x="7789596" y="2691439"/>
            <a:ext cx="3184383" cy="2540947"/>
          </a:xfrm>
        </p:spPr>
        <p:txBody>
          <a:bodyPr/>
          <a:lstStyle>
            <a:lvl1pPr>
              <a:defRPr sz="2000"/>
            </a:lvl1pPr>
            <a:lvl2pPr>
              <a:defRPr sz="1800"/>
            </a:lvl2pPr>
            <a:lvl3pPr>
              <a:defRPr sz="1600"/>
            </a:lvl3pPr>
            <a:lvl4pPr>
              <a:defRPr sz="1400"/>
            </a:lvl4pPr>
            <a:lvl5pPr>
              <a:defRPr sz="1200"/>
            </a:lvl5pPr>
          </a:lstStyle>
          <a:p>
            <a:pPr lvl="0"/>
            <a:r>
              <a:rPr lang="en-GB" dirty="0"/>
              <a:t>First level</a:t>
            </a:r>
          </a:p>
          <a:p>
            <a:pPr lvl="1"/>
            <a:r>
              <a:rPr lang="en-GB" dirty="0"/>
              <a:t>Second level</a:t>
            </a:r>
          </a:p>
          <a:p>
            <a:pPr lvl="2"/>
            <a:r>
              <a:rPr lang="en-GB" dirty="0"/>
              <a:t>Third level</a:t>
            </a:r>
          </a:p>
          <a:p>
            <a:pPr lvl="3"/>
            <a:r>
              <a:rPr lang="en-GB" dirty="0"/>
              <a:t>Fourth level</a:t>
            </a:r>
          </a:p>
          <a:p>
            <a:pPr lvl="4"/>
            <a:r>
              <a:rPr lang="en-GB" dirty="0"/>
              <a:t>Fifth level</a:t>
            </a:r>
            <a:endParaRPr lang="en-AU" dirty="0"/>
          </a:p>
        </p:txBody>
      </p:sp>
      <p:pic>
        <p:nvPicPr>
          <p:cNvPr id="12" name="Picture 11" descr="International Day of People with Disability logo">
            <a:extLst>
              <a:ext uri="{FF2B5EF4-FFF2-40B4-BE49-F238E27FC236}">
                <a16:creationId xmlns:a16="http://schemas.microsoft.com/office/drawing/2014/main" id="{77355C20-2F56-A2B0-06CB-C28019EF3F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1852" y="5678129"/>
            <a:ext cx="1966452" cy="1179871"/>
          </a:xfrm>
          <a:prstGeom prst="rect">
            <a:avLst/>
          </a:prstGeom>
        </p:spPr>
      </p:pic>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9058275"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6" name="Picture 5">
            <a:extLst>
              <a:ext uri="{FF2B5EF4-FFF2-40B4-BE49-F238E27FC236}">
                <a16:creationId xmlns:a16="http://schemas.microsoft.com/office/drawing/2014/main" id="{A8E00F0D-A598-E9EE-44BD-5E24742DF24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0" y="0"/>
            <a:ext cx="314632" cy="6858000"/>
          </a:xfrm>
          <a:prstGeom prst="rect">
            <a:avLst/>
          </a:prstGeom>
        </p:spPr>
      </p:pic>
    </p:spTree>
    <p:extLst>
      <p:ext uri="{BB962C8B-B14F-4D97-AF65-F5344CB8AC3E}">
        <p14:creationId xmlns:p14="http://schemas.microsoft.com/office/powerpoint/2010/main" val="1085384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with logo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EA0E-4ED8-472D-A7BA-EE5EC01310F8}"/>
              </a:ext>
            </a:extLst>
          </p:cNvPr>
          <p:cNvSpPr>
            <a:spLocks noGrp="1"/>
          </p:cNvSpPr>
          <p:nvPr>
            <p:ph type="title" hasCustomPrompt="1"/>
          </p:nvPr>
        </p:nvSpPr>
        <p:spPr>
          <a:xfrm>
            <a:off x="502533" y="320675"/>
            <a:ext cx="9405395" cy="1325563"/>
          </a:xfrm>
        </p:spPr>
        <p:txBody>
          <a:bodyPr/>
          <a:lstStyle>
            <a:lvl1pPr>
              <a:defRPr b="1"/>
            </a:lvl1pPr>
          </a:lstStyle>
          <a:p>
            <a:r>
              <a:rPr lang="en-US" dirty="0"/>
              <a:t>Slide Title</a:t>
            </a:r>
            <a:endParaRPr lang="en-AU" dirty="0"/>
          </a:p>
        </p:txBody>
      </p:sp>
      <p:sp>
        <p:nvSpPr>
          <p:cNvPr id="15" name="Picture Placeholder 7" descr="Insert logo">
            <a:extLst>
              <a:ext uri="{FF2B5EF4-FFF2-40B4-BE49-F238E27FC236}">
                <a16:creationId xmlns:a16="http://schemas.microsoft.com/office/drawing/2014/main" id="{07FCA5D5-447D-BFEE-AA15-9AD231B2355C}"/>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1" name="Text Placeholder 10">
            <a:extLst>
              <a:ext uri="{FF2B5EF4-FFF2-40B4-BE49-F238E27FC236}">
                <a16:creationId xmlns:a16="http://schemas.microsoft.com/office/drawing/2014/main" id="{2B3001DD-876C-5892-9DF9-5EA62AC9D6EF}"/>
              </a:ext>
            </a:extLst>
          </p:cNvPr>
          <p:cNvSpPr>
            <a:spLocks noGrp="1"/>
          </p:cNvSpPr>
          <p:nvPr>
            <p:ph type="body" sz="quarter" idx="13"/>
          </p:nvPr>
        </p:nvSpPr>
        <p:spPr>
          <a:xfrm>
            <a:off x="503238" y="1885950"/>
            <a:ext cx="9404690" cy="357730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4" name="Picture 13" descr="International Day of People with Disability logo">
            <a:extLst>
              <a:ext uri="{FF2B5EF4-FFF2-40B4-BE49-F238E27FC236}">
                <a16:creationId xmlns:a16="http://schemas.microsoft.com/office/drawing/2014/main" id="{3ED4B9B0-F29F-E2E4-E76B-2A40CFD50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12" name="Slide Number Placeholder 5">
            <a:extLst>
              <a:ext uri="{FF2B5EF4-FFF2-40B4-BE49-F238E27FC236}">
                <a16:creationId xmlns:a16="http://schemas.microsoft.com/office/drawing/2014/main" id="{62395E46-E4BD-6F33-A79D-D67EF7A416B9}"/>
              </a:ext>
            </a:extLst>
          </p:cNvPr>
          <p:cNvSpPr>
            <a:spLocks noGrp="1"/>
          </p:cNvSpPr>
          <p:nvPr>
            <p:ph type="sldNum" sz="quarter" idx="4"/>
          </p:nvPr>
        </p:nvSpPr>
        <p:spPr>
          <a:xfrm>
            <a:off x="8785907" y="6355418"/>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9" name="Picture 8">
            <a:extLst>
              <a:ext uri="{FF2B5EF4-FFF2-40B4-BE49-F238E27FC236}">
                <a16:creationId xmlns:a16="http://schemas.microsoft.com/office/drawing/2014/main" id="{925E5435-A1E9-9D02-981A-2855F44B40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7923567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wo Content (Gree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99CB188-9186-4956-870C-742E02411441}"/>
              </a:ext>
            </a:extLst>
          </p:cNvPr>
          <p:cNvSpPr>
            <a:spLocks noGrp="1"/>
          </p:cNvSpPr>
          <p:nvPr>
            <p:ph type="title" hasCustomPrompt="1"/>
          </p:nvPr>
        </p:nvSpPr>
        <p:spPr>
          <a:xfrm>
            <a:off x="573499" y="447751"/>
            <a:ext cx="7183335" cy="1045383"/>
          </a:xfrm>
        </p:spPr>
        <p:txBody>
          <a:bodyPr>
            <a:normAutofit/>
          </a:bodyPr>
          <a:lstStyle>
            <a:lvl1pPr>
              <a:defRPr sz="4000" b="1"/>
            </a:lvl1pPr>
          </a:lstStyle>
          <a:p>
            <a:r>
              <a:rPr lang="en-US" dirty="0"/>
              <a:t>Slide Title</a:t>
            </a:r>
            <a:endParaRPr lang="en-AU" dirty="0"/>
          </a:p>
        </p:txBody>
      </p:sp>
      <p:sp>
        <p:nvSpPr>
          <p:cNvPr id="19" name="Picture Placeholder 7" descr="Insert logo">
            <a:extLst>
              <a:ext uri="{FF2B5EF4-FFF2-40B4-BE49-F238E27FC236}">
                <a16:creationId xmlns:a16="http://schemas.microsoft.com/office/drawing/2014/main" id="{1B4E89D2-612E-55C6-9B4E-B1F3C967F344}"/>
              </a:ext>
            </a:extLst>
          </p:cNvPr>
          <p:cNvSpPr>
            <a:spLocks noGrp="1"/>
          </p:cNvSpPr>
          <p:nvPr>
            <p:ph type="pic" sz="quarter" idx="16"/>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3" name="Text Placeholder 11">
            <a:extLst>
              <a:ext uri="{FF2B5EF4-FFF2-40B4-BE49-F238E27FC236}">
                <a16:creationId xmlns:a16="http://schemas.microsoft.com/office/drawing/2014/main" id="{155342F7-E05F-CB1D-A7C7-E3F6216302E0}"/>
              </a:ext>
            </a:extLst>
          </p:cNvPr>
          <p:cNvSpPr>
            <a:spLocks noGrp="1"/>
          </p:cNvSpPr>
          <p:nvPr>
            <p:ph type="body" sz="quarter" idx="14"/>
          </p:nvPr>
        </p:nvSpPr>
        <p:spPr>
          <a:xfrm>
            <a:off x="573088" y="1822450"/>
            <a:ext cx="5137059"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16" name="Text Placeholder 14">
            <a:extLst>
              <a:ext uri="{FF2B5EF4-FFF2-40B4-BE49-F238E27FC236}">
                <a16:creationId xmlns:a16="http://schemas.microsoft.com/office/drawing/2014/main" id="{BF0F19C7-BB7C-3C12-C57C-661877E369D0}"/>
              </a:ext>
            </a:extLst>
          </p:cNvPr>
          <p:cNvSpPr>
            <a:spLocks noGrp="1"/>
          </p:cNvSpPr>
          <p:nvPr>
            <p:ph type="body" sz="quarter" idx="15"/>
          </p:nvPr>
        </p:nvSpPr>
        <p:spPr>
          <a:xfrm>
            <a:off x="6072188" y="1822450"/>
            <a:ext cx="5076825" cy="372182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pic>
        <p:nvPicPr>
          <p:cNvPr id="18" name="Picture 17" descr="International Day of People with Disability logo">
            <a:extLst>
              <a:ext uri="{FF2B5EF4-FFF2-40B4-BE49-F238E27FC236}">
                <a16:creationId xmlns:a16="http://schemas.microsoft.com/office/drawing/2014/main" id="{0638CA92-B77D-96AF-340C-E7FDC6AD59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sp>
        <p:nvSpPr>
          <p:cNvPr id="4" name="Slide Number Placeholder 3">
            <a:extLst>
              <a:ext uri="{FF2B5EF4-FFF2-40B4-BE49-F238E27FC236}">
                <a16:creationId xmlns:a16="http://schemas.microsoft.com/office/drawing/2014/main" id="{5DA43E47-968F-5D72-2386-008A597298B9}"/>
              </a:ext>
            </a:extLst>
          </p:cNvPr>
          <p:cNvSpPr>
            <a:spLocks noGrp="1"/>
          </p:cNvSpPr>
          <p:nvPr>
            <p:ph type="sldNum" sz="quarter" idx="11"/>
          </p:nvPr>
        </p:nvSpPr>
        <p:spPr/>
        <p:txBody>
          <a:bodyPr/>
          <a:lstStyle>
            <a:lvl1pPr>
              <a:defRPr>
                <a:solidFill>
                  <a:srgbClr val="0F2B5B"/>
                </a:solidFill>
              </a:defRPr>
            </a:lvl1pPr>
          </a:lstStyle>
          <a:p>
            <a:fld id="{3F63F2B1-4266-4ED4-AC2C-DB487684831E}" type="slidenum">
              <a:rPr lang="en-AU" smtClean="0"/>
              <a:pPr/>
              <a:t>‹#›</a:t>
            </a:fld>
            <a:endParaRPr lang="en-AU" dirty="0"/>
          </a:p>
        </p:txBody>
      </p:sp>
      <p:pic>
        <p:nvPicPr>
          <p:cNvPr id="10" name="Picture 9">
            <a:extLst>
              <a:ext uri="{FF2B5EF4-FFF2-40B4-BE49-F238E27FC236}">
                <a16:creationId xmlns:a16="http://schemas.microsoft.com/office/drawing/2014/main" id="{AA8A4628-43A2-FD9F-5002-E293538BA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9314941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harts (Green)">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4359C211-621B-F4B4-9C88-A4DAE0544087}"/>
              </a:ext>
            </a:extLst>
          </p:cNvPr>
          <p:cNvSpPr>
            <a:spLocks noGrp="1"/>
          </p:cNvSpPr>
          <p:nvPr>
            <p:ph type="title" hasCustomPrompt="1"/>
          </p:nvPr>
        </p:nvSpPr>
        <p:spPr>
          <a:xfrm>
            <a:off x="676276" y="304616"/>
            <a:ext cx="8064601" cy="1325563"/>
          </a:xfrm>
        </p:spPr>
        <p:txBody>
          <a:bodyPr>
            <a:normAutofit/>
          </a:bodyPr>
          <a:lstStyle>
            <a:lvl1pPr>
              <a:defRPr sz="4000" b="1"/>
            </a:lvl1pPr>
          </a:lstStyle>
          <a:p>
            <a:r>
              <a:rPr lang="en-US" dirty="0"/>
              <a:t>Slide Title</a:t>
            </a:r>
            <a:endParaRPr lang="en-AU" dirty="0"/>
          </a:p>
        </p:txBody>
      </p:sp>
      <p:sp>
        <p:nvSpPr>
          <p:cNvPr id="7" name="Picture Placeholder 7" descr="Insert logo">
            <a:extLst>
              <a:ext uri="{FF2B5EF4-FFF2-40B4-BE49-F238E27FC236}">
                <a16:creationId xmlns:a16="http://schemas.microsoft.com/office/drawing/2014/main" id="{9C155E00-2061-545C-0033-C631F33C8F57}"/>
              </a:ext>
            </a:extLst>
          </p:cNvPr>
          <p:cNvSpPr>
            <a:spLocks noGrp="1"/>
          </p:cNvSpPr>
          <p:nvPr>
            <p:ph type="pic" sz="quarter" idx="15"/>
          </p:nvPr>
        </p:nvSpPr>
        <p:spPr>
          <a:xfrm>
            <a:off x="10429875" y="595179"/>
            <a:ext cx="1088208" cy="666750"/>
          </a:xfrm>
        </p:spPr>
        <p:txBody>
          <a:bodyPr>
            <a:normAutofit/>
          </a:bodyPr>
          <a:lstStyle/>
          <a:p>
            <a:pPr marL="0" indent="0" algn="ctr">
              <a:buNone/>
            </a:pPr>
            <a:endParaRPr lang="en-AU" sz="700" dirty="0">
              <a:latin typeface="Calibri" panose="020F0502020204030204" pitchFamily="34" charset="0"/>
              <a:cs typeface="Calibri" panose="020F0502020204030204" pitchFamily="34" charset="0"/>
            </a:endParaRPr>
          </a:p>
        </p:txBody>
      </p:sp>
      <p:sp>
        <p:nvSpPr>
          <p:cNvPr id="19" name="Content Placeholder 3">
            <a:extLst>
              <a:ext uri="{FF2B5EF4-FFF2-40B4-BE49-F238E27FC236}">
                <a16:creationId xmlns:a16="http://schemas.microsoft.com/office/drawing/2014/main" id="{A9A38A56-34D6-E585-764F-4B3CE2AC4D88}"/>
              </a:ext>
            </a:extLst>
          </p:cNvPr>
          <p:cNvSpPr>
            <a:spLocks noGrp="1"/>
          </p:cNvSpPr>
          <p:nvPr>
            <p:ph sz="half" idx="16" hasCustomPrompt="1"/>
          </p:nvPr>
        </p:nvSpPr>
        <p:spPr>
          <a:xfrm>
            <a:off x="721852" y="2032333"/>
            <a:ext cx="4117694" cy="3460084"/>
          </a:xfrm>
        </p:spPr>
        <p:txBody>
          <a:bodyPr>
            <a:normAutofit/>
          </a:bodyPr>
          <a:lstStyle>
            <a:lvl1pPr>
              <a:buNone/>
              <a:defRPr sz="2000"/>
            </a:lvl1pPr>
          </a:lstStyle>
          <a:p>
            <a:pPr lvl="0"/>
            <a:r>
              <a:rPr lang="en-AU" dirty="0"/>
              <a:t>Insert chart, image, etc.</a:t>
            </a:r>
          </a:p>
        </p:txBody>
      </p:sp>
      <p:sp>
        <p:nvSpPr>
          <p:cNvPr id="20" name="Content Placeholder 3">
            <a:extLst>
              <a:ext uri="{FF2B5EF4-FFF2-40B4-BE49-F238E27FC236}">
                <a16:creationId xmlns:a16="http://schemas.microsoft.com/office/drawing/2014/main" id="{19AA7065-A028-1E42-3041-CEFCC2DDCEE1}"/>
              </a:ext>
            </a:extLst>
          </p:cNvPr>
          <p:cNvSpPr>
            <a:spLocks noGrp="1"/>
          </p:cNvSpPr>
          <p:nvPr>
            <p:ph sz="half" idx="2" hasCustomPrompt="1"/>
          </p:nvPr>
        </p:nvSpPr>
        <p:spPr>
          <a:xfrm>
            <a:off x="5917190" y="2027522"/>
            <a:ext cx="4117694" cy="3460084"/>
          </a:xfrm>
        </p:spPr>
        <p:txBody>
          <a:bodyPr>
            <a:normAutofit/>
          </a:bodyPr>
          <a:lstStyle>
            <a:lvl1pPr>
              <a:buNone/>
              <a:defRPr sz="2000"/>
            </a:lvl1pPr>
          </a:lstStyle>
          <a:p>
            <a:pPr lvl="0"/>
            <a:r>
              <a:rPr lang="en-AU" dirty="0"/>
              <a:t>Insert chart, image, etc.</a:t>
            </a:r>
          </a:p>
        </p:txBody>
      </p:sp>
      <p:sp>
        <p:nvSpPr>
          <p:cNvPr id="10" name="Slide Number Placeholder 5">
            <a:extLst>
              <a:ext uri="{FF2B5EF4-FFF2-40B4-BE49-F238E27FC236}">
                <a16:creationId xmlns:a16="http://schemas.microsoft.com/office/drawing/2014/main" id="{8C485CAB-66A2-3156-ACB4-CCD2A6370BE0}"/>
              </a:ext>
            </a:extLst>
          </p:cNvPr>
          <p:cNvSpPr>
            <a:spLocks noGrp="1"/>
          </p:cNvSpPr>
          <p:nvPr>
            <p:ph type="sldNum" sz="quarter" idx="4"/>
          </p:nvPr>
        </p:nvSpPr>
        <p:spPr>
          <a:xfrm>
            <a:off x="8937523" y="6262821"/>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pic>
        <p:nvPicPr>
          <p:cNvPr id="16" name="Picture 15" descr="International Day of People with Disability logo">
            <a:extLst>
              <a:ext uri="{FF2B5EF4-FFF2-40B4-BE49-F238E27FC236}">
                <a16:creationId xmlns:a16="http://schemas.microsoft.com/office/drawing/2014/main" id="{120BBDFA-BF7D-5C49-6BA1-592436B3FA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6738" y="5678129"/>
            <a:ext cx="1966452" cy="1179871"/>
          </a:xfrm>
          <a:prstGeom prst="rect">
            <a:avLst/>
          </a:prstGeom>
        </p:spPr>
      </p:pic>
      <p:pic>
        <p:nvPicPr>
          <p:cNvPr id="9" name="Picture 8">
            <a:extLst>
              <a:ext uri="{FF2B5EF4-FFF2-40B4-BE49-F238E27FC236}">
                <a16:creationId xmlns:a16="http://schemas.microsoft.com/office/drawing/2014/main" id="{5541A604-813E-7CAC-B05D-2882332BFD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r="97419"/>
          <a:stretch>
            <a:fillRect/>
          </a:stretch>
        </p:blipFill>
        <p:spPr>
          <a:xfrm>
            <a:off x="11877368" y="0"/>
            <a:ext cx="314632" cy="6858000"/>
          </a:xfrm>
          <a:prstGeom prst="rect">
            <a:avLst/>
          </a:prstGeom>
        </p:spPr>
      </p:pic>
    </p:spTree>
    <p:extLst>
      <p:ext uri="{BB962C8B-B14F-4D97-AF65-F5344CB8AC3E}">
        <p14:creationId xmlns:p14="http://schemas.microsoft.com/office/powerpoint/2010/main" val="19855386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Green)">
    <p:bg>
      <p:bgPr>
        <a:gradFill>
          <a:gsLst>
            <a:gs pos="0">
              <a:srgbClr val="DBFE4C"/>
            </a:gs>
            <a:gs pos="100000">
              <a:srgbClr val="D5E24D"/>
            </a:gs>
          </a:gsLst>
          <a:path path="circle">
            <a:fillToRect r="100000" b="100000"/>
          </a:path>
        </a:gradFill>
        <a:effectLst/>
      </p:bgPr>
    </p:bg>
    <p:spTree>
      <p:nvGrpSpPr>
        <p:cNvPr id="1" name=""/>
        <p:cNvGrpSpPr/>
        <p:nvPr/>
      </p:nvGrpSpPr>
      <p:grpSpPr>
        <a:xfrm>
          <a:off x="0" y="0"/>
          <a:ext cx="0" cy="0"/>
          <a:chOff x="0" y="0"/>
          <a:chExt cx="0" cy="0"/>
        </a:xfrm>
      </p:grpSpPr>
      <p:pic>
        <p:nvPicPr>
          <p:cNvPr id="7" name="Picture 6"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346A21A2-5BEB-000C-1F36-B77B7AF19113}"/>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12574882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d slide (White)">
    <p:spTree>
      <p:nvGrpSpPr>
        <p:cNvPr id="1" name=""/>
        <p:cNvGrpSpPr/>
        <p:nvPr/>
      </p:nvGrpSpPr>
      <p:grpSpPr>
        <a:xfrm>
          <a:off x="0" y="0"/>
          <a:ext cx="0" cy="0"/>
          <a:chOff x="0" y="0"/>
          <a:chExt cx="0" cy="0"/>
        </a:xfrm>
      </p:grpSpPr>
      <p:pic>
        <p:nvPicPr>
          <p:cNvPr id="12" name="Picture 11" descr="On the left, the International Day of People with Disability logo is visible. On the right, text reads 'Be part of creating an inclusive and diverse community. Learn more at idpwd.gov.au. Facebook is @idpwd and Instagram is @idpwd_au'.">
            <a:extLst>
              <a:ext uri="{FF2B5EF4-FFF2-40B4-BE49-F238E27FC236}">
                <a16:creationId xmlns:a16="http://schemas.microsoft.com/office/drawing/2014/main" id="{AC94FF43-0C76-FC06-F600-5C170A90F0C9}"/>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762" y="428"/>
            <a:ext cx="12190476" cy="6857143"/>
          </a:xfrm>
          <a:prstGeom prst="rect">
            <a:avLst/>
          </a:prstGeom>
        </p:spPr>
      </p:pic>
    </p:spTree>
    <p:extLst>
      <p:ext uri="{BB962C8B-B14F-4D97-AF65-F5344CB8AC3E}">
        <p14:creationId xmlns:p14="http://schemas.microsoft.com/office/powerpoint/2010/main" val="40663637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8159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70E560-6AB4-6487-DF03-6388BE2F4C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A837CACA-8BAD-E3FA-2DD8-0086380329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329B4B65-13B7-6451-6D72-4CAE105DD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9D9F9160-ED5D-4410-B0E6-98F9544599CA}" type="datetimeFigureOut">
              <a:rPr lang="en-AU" smtClean="0"/>
              <a:pPr/>
              <a:t>21/10/2026</a:t>
            </a:fld>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5" name="Footer Placeholder 4">
            <a:extLst>
              <a:ext uri="{FF2B5EF4-FFF2-40B4-BE49-F238E27FC236}">
                <a16:creationId xmlns:a16="http://schemas.microsoft.com/office/drawing/2014/main" id="{BD25AA1E-3BC4-55D7-7034-176DFE057F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endParaRPr lang="en-AU" dirty="0">
              <a:latin typeface="Calibri" panose="020F0502020204030204" pitchFamily="34" charset="0"/>
              <a:ea typeface="Calibri" panose="020F0502020204030204" pitchFamily="34" charset="0"/>
              <a:cs typeface="Calibri" panose="020F0502020204030204" pitchFamily="34" charset="0"/>
            </a:endParaRPr>
          </a:p>
        </p:txBody>
      </p:sp>
      <p:sp>
        <p:nvSpPr>
          <p:cNvPr id="6" name="Slide Number Placeholder 5">
            <a:extLst>
              <a:ext uri="{FF2B5EF4-FFF2-40B4-BE49-F238E27FC236}">
                <a16:creationId xmlns:a16="http://schemas.microsoft.com/office/drawing/2014/main" id="{82682DA9-9AE3-3F46-30D2-D2C3C7DAF2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0F2B5B"/>
                </a:solidFill>
                <a:latin typeface="Calibri" panose="020F0502020204030204" pitchFamily="34" charset="0"/>
                <a:ea typeface="Calibri" panose="020F0502020204030204" pitchFamily="34" charset="0"/>
                <a:cs typeface="Calibri" panose="020F0502020204030204" pitchFamily="34" charset="0"/>
              </a:defRPr>
            </a:lvl1pPr>
          </a:lstStyle>
          <a:p>
            <a:fld id="{F60F4A0D-582B-4DC6-9331-3945A2ACA50D}" type="slidenum">
              <a:rPr lang="en-AU" smtClean="0"/>
              <a:pPr/>
              <a:t>‹#›</a:t>
            </a:fld>
            <a:endParaRPr lang="en-AU" dirty="0"/>
          </a:p>
        </p:txBody>
      </p:sp>
    </p:spTree>
    <p:extLst>
      <p:ext uri="{BB962C8B-B14F-4D97-AF65-F5344CB8AC3E}">
        <p14:creationId xmlns:p14="http://schemas.microsoft.com/office/powerpoint/2010/main" val="1062083827"/>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76" r:id="rId3"/>
    <p:sldLayoutId id="2147483665" r:id="rId4"/>
    <p:sldLayoutId id="2147483669" r:id="rId5"/>
    <p:sldLayoutId id="2147483685" r:id="rId6"/>
    <p:sldLayoutId id="2147483690" r:id="rId7"/>
    <p:sldLayoutId id="2147483688" r:id="rId8"/>
    <p:sldLayoutId id="2147483704" r:id="rId9"/>
    <p:sldLayoutId id="2147483692" r:id="rId10"/>
    <p:sldLayoutId id="2147483694" r:id="rId11"/>
    <p:sldLayoutId id="2147483684" r:id="rId12"/>
    <p:sldLayoutId id="2147483696" r:id="rId13"/>
    <p:sldLayoutId id="2147483664" r:id="rId14"/>
    <p:sldLayoutId id="2147483701" r:id="rId15"/>
    <p:sldLayoutId id="2147483668" r:id="rId16"/>
    <p:sldLayoutId id="2147483675" r:id="rId17"/>
    <p:sldLayoutId id="2147483667" r:id="rId18"/>
    <p:sldLayoutId id="2147483682" r:id="rId19"/>
    <p:sldLayoutId id="2147483689" r:id="rId20"/>
    <p:sldLayoutId id="2147483687" r:id="rId21"/>
    <p:sldLayoutId id="2147483705" r:id="rId22"/>
    <p:sldLayoutId id="2147483691" r:id="rId23"/>
    <p:sldLayoutId id="2147483693" r:id="rId24"/>
    <p:sldLayoutId id="2147483680" r:id="rId25"/>
    <p:sldLayoutId id="2147483697" r:id="rId26"/>
    <p:sldLayoutId id="2147483663" r:id="rId27"/>
    <p:sldLayoutId id="2147483702" r:id="rId28"/>
    <p:sldLayoutId id="2147483683" r:id="rId29"/>
    <p:sldLayoutId id="2147483666" r:id="rId30"/>
    <p:sldLayoutId id="2147483670" r:id="rId31"/>
    <p:sldLayoutId id="2147483679" r:id="rId32"/>
    <p:sldLayoutId id="2147483661" r:id="rId33"/>
    <p:sldLayoutId id="2147483703" r:id="rId34"/>
    <p:sldLayoutId id="2147483706" r:id="rId35"/>
    <p:sldLayoutId id="2147483650" r:id="rId36"/>
    <p:sldLayoutId id="2147483660" r:id="rId37"/>
    <p:sldLayoutId id="2147483654" r:id="rId38"/>
    <p:sldLayoutId id="2147483698" r:id="rId39"/>
    <p:sldLayoutId id="2147483655" r:id="rId40"/>
    <p:sldLayoutId id="2147483699" r:id="rId41"/>
  </p:sldLayoutIdLst>
  <p:txStyles>
    <p:titleStyle>
      <a:lvl1pPr algn="l" defTabSz="914400" rtl="0" eaLnBrk="1" latinLnBrk="0" hangingPunct="1">
        <a:lnSpc>
          <a:spcPct val="100000"/>
        </a:lnSpc>
        <a:spcBef>
          <a:spcPct val="0"/>
        </a:spcBef>
        <a:buNone/>
        <a:defRPr sz="40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rgbClr val="0F2B5B"/>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rgbClr val="0F2B5B"/>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rgbClr val="0F2B5B"/>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rgbClr val="0F2B5B"/>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hyperlink" Target="http://www.idpwd.gov.au/collections/event-information-kits"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hyperlink" Target="http://www.idpwd.gov.au/resources/community-conversation-guide" TargetMode="External"/><Relationship Id="rId4" Type="http://schemas.openxmlformats.org/officeDocument/2006/relationships/hyperlink" Target="http://www.idpwd.gov.au/events/events-calendar"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idpwd.gov.au/stories"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www.idpwd.gov.au/resources" TargetMode="External"/><Relationship Id="rId4" Type="http://schemas.openxmlformats.org/officeDocument/2006/relationships/hyperlink" Target="http://www.idpwd.gov.au/stories/share-your-personal-stor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07D970-2BAA-ED3C-117E-766151A776FA}"/>
              </a:ext>
            </a:extLst>
          </p:cNvPr>
          <p:cNvSpPr txBox="1">
            <a:spLocks noGrp="1"/>
          </p:cNvSpPr>
          <p:nvPr>
            <p:ph type="title" idx="4294967295"/>
          </p:nvPr>
        </p:nvSpPr>
        <p:spPr>
          <a:xfrm>
            <a:off x="863600" y="541678"/>
            <a:ext cx="6096000"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dirty="0">
                <a:ln>
                  <a:noFill/>
                </a:ln>
                <a:solidFill>
                  <a:schemeClr val="tx1"/>
                </a:solidFill>
                <a:effectLst/>
                <a:uLnTx/>
                <a:uFillTx/>
                <a:latin typeface="+mn-lt"/>
                <a:ea typeface="+mn-ea"/>
                <a:cs typeface="+mn-cs"/>
              </a:rPr>
              <a:t>Instructions:</a:t>
            </a:r>
          </a:p>
        </p:txBody>
      </p:sp>
      <p:sp>
        <p:nvSpPr>
          <p:cNvPr id="13" name="Subtitle 2">
            <a:extLst>
              <a:ext uri="{FF2B5EF4-FFF2-40B4-BE49-F238E27FC236}">
                <a16:creationId xmlns:a16="http://schemas.microsoft.com/office/drawing/2014/main" id="{B117AD04-453A-3A41-276A-056FBB5DBD62}"/>
              </a:ext>
            </a:extLst>
          </p:cNvPr>
          <p:cNvSpPr txBox="1">
            <a:spLocks/>
          </p:cNvSpPr>
          <p:nvPr/>
        </p:nvSpPr>
        <p:spPr>
          <a:xfrm>
            <a:off x="863600" y="1117600"/>
            <a:ext cx="10170160" cy="5381602"/>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AU" i="1" dirty="0">
                <a:solidFill>
                  <a:srgbClr val="FF0000"/>
                </a:solidFill>
              </a:rPr>
              <a:t>This slideshow can be used as presentation about International Day of People of Disability. To tailor, follow these instructions or use the templates on idpwd.gov.au.</a:t>
            </a:r>
          </a:p>
          <a:p>
            <a:pPr marL="0" indent="0">
              <a:buNone/>
            </a:pPr>
            <a:endParaRPr lang="en-AU" i="1" dirty="0">
              <a:solidFill>
                <a:srgbClr val="FF0000"/>
              </a:solidFill>
            </a:endParaRPr>
          </a:p>
          <a:p>
            <a:pPr marL="0" indent="0">
              <a:buNone/>
            </a:pPr>
            <a:r>
              <a:rPr lang="en-AU" b="1" dirty="0"/>
              <a:t>To include your logo:</a:t>
            </a:r>
          </a:p>
          <a:p>
            <a:pPr marL="457200" indent="-457200">
              <a:buFont typeface="+mj-lt"/>
              <a:buAutoNum type="arabicPeriod"/>
            </a:pPr>
            <a:r>
              <a:rPr lang="en-AU" dirty="0"/>
              <a:t>On each slide click on the image icon in the placeholder box.</a:t>
            </a:r>
          </a:p>
          <a:p>
            <a:pPr marL="457200" indent="-457200">
              <a:buFont typeface="+mj-lt"/>
              <a:buAutoNum type="arabicPeriod"/>
            </a:pPr>
            <a:r>
              <a:rPr lang="en-AU" dirty="0"/>
              <a:t>Select your image and select </a:t>
            </a:r>
            <a:r>
              <a:rPr lang="en-AU" i="1" dirty="0"/>
              <a:t>open.</a:t>
            </a:r>
          </a:p>
          <a:p>
            <a:pPr marL="457200" indent="-457200">
              <a:buFont typeface="+mj-lt"/>
              <a:buAutoNum type="arabicPeriod"/>
            </a:pPr>
            <a:r>
              <a:rPr lang="en-AU" dirty="0"/>
              <a:t>Select the </a:t>
            </a:r>
            <a:r>
              <a:rPr lang="en-AU" i="1" dirty="0"/>
              <a:t>Crop </a:t>
            </a:r>
            <a:r>
              <a:rPr lang="en-AU" dirty="0"/>
              <a:t>dropdown at the top right of the navigation bar under </a:t>
            </a:r>
            <a:r>
              <a:rPr lang="en-AU" i="1" dirty="0"/>
              <a:t>Picture Format. </a:t>
            </a:r>
          </a:p>
          <a:p>
            <a:pPr marL="457200" indent="-457200">
              <a:buFont typeface="+mj-lt"/>
              <a:buAutoNum type="arabicPeriod"/>
            </a:pPr>
            <a:r>
              <a:rPr lang="en-AU" dirty="0"/>
              <a:t>Select </a:t>
            </a:r>
            <a:r>
              <a:rPr lang="en-AU" i="1" dirty="0"/>
              <a:t>Fit </a:t>
            </a:r>
            <a:r>
              <a:rPr lang="en-AU" dirty="0"/>
              <a:t>from the dropdown options.</a:t>
            </a:r>
          </a:p>
          <a:p>
            <a:pPr marL="457200" indent="-457200">
              <a:buFont typeface="+mj-lt"/>
              <a:buAutoNum type="arabicPeriod"/>
            </a:pPr>
            <a:r>
              <a:rPr lang="en-AU" dirty="0"/>
              <a:t>Scale and position your logo as required.</a:t>
            </a:r>
          </a:p>
          <a:p>
            <a:pPr marL="0" indent="0">
              <a:buNone/>
            </a:pPr>
            <a:endParaRPr lang="en-AU" dirty="0"/>
          </a:p>
          <a:p>
            <a:pPr marL="0" indent="0">
              <a:buNone/>
            </a:pPr>
            <a:r>
              <a:rPr lang="en-AU" b="1" dirty="0"/>
              <a:t>To add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New Slide </a:t>
            </a:r>
            <a:r>
              <a:rPr lang="en-AU" dirty="0"/>
              <a:t>and choose the available slide layouts from the drop down. </a:t>
            </a:r>
          </a:p>
          <a:p>
            <a:pPr marL="0" indent="0">
              <a:buNone/>
            </a:pPr>
            <a:endParaRPr lang="en-AU" dirty="0"/>
          </a:p>
          <a:p>
            <a:pPr marL="0" indent="0">
              <a:buNone/>
            </a:pPr>
            <a:r>
              <a:rPr lang="en-AU" b="1" dirty="0"/>
              <a:t>To change layout of slides:</a:t>
            </a:r>
          </a:p>
          <a:p>
            <a:pPr marL="457200" indent="-457200">
              <a:buFont typeface="+mj-lt"/>
              <a:buAutoNum type="arabicPeriod"/>
            </a:pPr>
            <a:r>
              <a:rPr lang="en-AU" dirty="0"/>
              <a:t>Select Home at the top left of the navigation bar. </a:t>
            </a:r>
          </a:p>
          <a:p>
            <a:pPr marL="457200" indent="-457200">
              <a:buFont typeface="+mj-lt"/>
              <a:buAutoNum type="arabicPeriod"/>
            </a:pPr>
            <a:r>
              <a:rPr lang="en-AU" dirty="0"/>
              <a:t>Select </a:t>
            </a:r>
            <a:r>
              <a:rPr lang="en-AU" i="1" dirty="0"/>
              <a:t>Layout </a:t>
            </a:r>
            <a:r>
              <a:rPr lang="en-AU" dirty="0"/>
              <a:t>and choose the available slide layouts from the drop down. </a:t>
            </a:r>
          </a:p>
        </p:txBody>
      </p:sp>
    </p:spTree>
    <p:extLst>
      <p:ext uri="{BB962C8B-B14F-4D97-AF65-F5344CB8AC3E}">
        <p14:creationId xmlns:p14="http://schemas.microsoft.com/office/powerpoint/2010/main" val="288713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7BB155-C477-870B-D535-37F97BD9587E}"/>
              </a:ext>
            </a:extLst>
          </p:cNvPr>
          <p:cNvSpPr>
            <a:spLocks noGrp="1"/>
          </p:cNvSpPr>
          <p:nvPr>
            <p:ph type="title"/>
          </p:nvPr>
        </p:nvSpPr>
        <p:spPr/>
        <p:txBody>
          <a:bodyPr>
            <a:normAutofit/>
          </a:bodyPr>
          <a:lstStyle/>
          <a:p>
            <a:r>
              <a:rPr lang="en-AU" dirty="0"/>
              <a:t>Learn about IDPwD</a:t>
            </a:r>
          </a:p>
        </p:txBody>
      </p:sp>
      <p:sp>
        <p:nvSpPr>
          <p:cNvPr id="6" name="Subtitle 5">
            <a:extLst>
              <a:ext uri="{FF2B5EF4-FFF2-40B4-BE49-F238E27FC236}">
                <a16:creationId xmlns:a16="http://schemas.microsoft.com/office/drawing/2014/main" id="{28F0F77F-2A45-B2D6-F2F3-AD2BB23E81D2}"/>
              </a:ext>
            </a:extLst>
          </p:cNvPr>
          <p:cNvSpPr>
            <a:spLocks noGrp="1"/>
          </p:cNvSpPr>
          <p:nvPr>
            <p:ph type="subTitle" idx="1"/>
          </p:nvPr>
        </p:nvSpPr>
        <p:spPr>
          <a:xfrm>
            <a:off x="904267" y="3646459"/>
            <a:ext cx="4253887" cy="466919"/>
          </a:xfrm>
        </p:spPr>
        <p:txBody>
          <a:bodyPr/>
          <a:lstStyle/>
          <a:p>
            <a:r>
              <a:rPr lang="en-AU" dirty="0"/>
              <a:t>3 December</a:t>
            </a:r>
          </a:p>
        </p:txBody>
      </p:sp>
      <p:sp>
        <p:nvSpPr>
          <p:cNvPr id="7" name="Picture Placeholder 6" descr="Insert logo">
            <a:extLst>
              <a:ext uri="{FF2B5EF4-FFF2-40B4-BE49-F238E27FC236}">
                <a16:creationId xmlns:a16="http://schemas.microsoft.com/office/drawing/2014/main" id="{8144AA5F-7BD9-3DFB-32AB-759BDB780D96}"/>
              </a:ext>
            </a:extLst>
          </p:cNvPr>
          <p:cNvSpPr>
            <a:spLocks noGrp="1"/>
          </p:cNvSpPr>
          <p:nvPr>
            <p:ph type="pic" sz="quarter" idx="14"/>
          </p:nvPr>
        </p:nvSpPr>
        <p:spPr/>
        <p:txBody>
          <a:bodyPr/>
          <a:lstStyle/>
          <a:p>
            <a:endParaRPr lang="en-AU"/>
          </a:p>
        </p:txBody>
      </p:sp>
    </p:spTree>
    <p:extLst>
      <p:ext uri="{BB962C8B-B14F-4D97-AF65-F5344CB8AC3E}">
        <p14:creationId xmlns:p14="http://schemas.microsoft.com/office/powerpoint/2010/main" val="2905340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A3CA7-5A2C-5F1A-F9FA-5412E1B865CD}"/>
              </a:ext>
            </a:extLst>
          </p:cNvPr>
          <p:cNvSpPr>
            <a:spLocks noGrp="1"/>
          </p:cNvSpPr>
          <p:nvPr>
            <p:ph type="title"/>
          </p:nvPr>
        </p:nvSpPr>
        <p:spPr>
          <a:xfrm>
            <a:off x="398479" y="479275"/>
            <a:ext cx="2996350" cy="2075082"/>
          </a:xfrm>
        </p:spPr>
        <p:txBody>
          <a:bodyPr>
            <a:normAutofit/>
          </a:bodyPr>
          <a:lstStyle/>
          <a:p>
            <a:pPr>
              <a:lnSpc>
                <a:spcPct val="100000"/>
              </a:lnSpc>
            </a:pPr>
            <a:r>
              <a:rPr lang="en-AU" dirty="0"/>
              <a:t>What is International Day of People with Disability?</a:t>
            </a:r>
          </a:p>
        </p:txBody>
      </p:sp>
      <p:sp>
        <p:nvSpPr>
          <p:cNvPr id="3" name="Picture Placeholder 2">
            <a:extLst>
              <a:ext uri="{FF2B5EF4-FFF2-40B4-BE49-F238E27FC236}">
                <a16:creationId xmlns:a16="http://schemas.microsoft.com/office/drawing/2014/main" id="{4FAD2AE4-3C5B-DF6E-CD2E-D46028ACFCE8}"/>
              </a:ext>
            </a:extLst>
          </p:cNvPr>
          <p:cNvSpPr>
            <a:spLocks noGrp="1"/>
          </p:cNvSpPr>
          <p:nvPr>
            <p:ph type="pic" sz="quarter" idx="14"/>
          </p:nvPr>
        </p:nvSpPr>
        <p:spPr/>
        <p:txBody>
          <a:bodyPr/>
          <a:lstStyle/>
          <a:p>
            <a:endParaRPr lang="en-AU"/>
          </a:p>
        </p:txBody>
      </p:sp>
      <p:sp>
        <p:nvSpPr>
          <p:cNvPr id="4" name="Text Placeholder 3">
            <a:extLst>
              <a:ext uri="{FF2B5EF4-FFF2-40B4-BE49-F238E27FC236}">
                <a16:creationId xmlns:a16="http://schemas.microsoft.com/office/drawing/2014/main" id="{8EB0644B-6A05-5A77-F519-C5E5D7ADAA38}"/>
              </a:ext>
            </a:extLst>
          </p:cNvPr>
          <p:cNvSpPr>
            <a:spLocks noGrp="1"/>
          </p:cNvSpPr>
          <p:nvPr>
            <p:ph type="body" sz="quarter" idx="13"/>
          </p:nvPr>
        </p:nvSpPr>
        <p:spPr>
          <a:xfrm>
            <a:off x="4126683" y="1857467"/>
            <a:ext cx="7391400" cy="3558918"/>
          </a:xfrm>
        </p:spPr>
        <p:txBody>
          <a:bodyPr>
            <a:normAutofit lnSpcReduction="10000"/>
          </a:bodyPr>
          <a:lstStyle/>
          <a:p>
            <a:pPr marL="0" indent="0">
              <a:lnSpc>
                <a:spcPct val="120000"/>
              </a:lnSpc>
            </a:pPr>
            <a:r>
              <a:rPr lang="en-AU" sz="1600" b="1" dirty="0">
                <a:solidFill>
                  <a:srgbClr val="002E60"/>
                </a:solidFill>
              </a:rPr>
              <a:t>International Day of People with Disability (IDPwD) </a:t>
            </a:r>
            <a:r>
              <a:rPr lang="en-AU" sz="1600" dirty="0">
                <a:solidFill>
                  <a:srgbClr val="000000"/>
                </a:solidFill>
              </a:rPr>
              <a:t>is a </a:t>
            </a:r>
            <a:r>
              <a:rPr lang="en-AU" sz="1600" b="1" dirty="0">
                <a:solidFill>
                  <a:srgbClr val="002E60"/>
                </a:solidFill>
              </a:rPr>
              <a:t>United Nations (UN) observed day recognised on 3 December</a:t>
            </a:r>
            <a:r>
              <a:rPr lang="en-AU" sz="1600" dirty="0">
                <a:solidFill>
                  <a:srgbClr val="002E60"/>
                </a:solidFill>
              </a:rPr>
              <a:t> </a:t>
            </a:r>
            <a:r>
              <a:rPr lang="en-AU" sz="1600" dirty="0">
                <a:solidFill>
                  <a:srgbClr val="000000"/>
                </a:solidFill>
              </a:rPr>
              <a:t>each year. The aim of IDPwD is to raise awareness, understanding and acceptance of the </a:t>
            </a:r>
            <a:r>
              <a:rPr lang="en-AU" sz="1600" b="1" dirty="0">
                <a:solidFill>
                  <a:srgbClr val="002E60"/>
                </a:solidFill>
              </a:rPr>
              <a:t>5.5 million people with disability in Australia</a:t>
            </a:r>
            <a:r>
              <a:rPr lang="en-AU" sz="1600" dirty="0">
                <a:solidFill>
                  <a:srgbClr val="000000"/>
                </a:solidFill>
              </a:rPr>
              <a:t>. </a:t>
            </a:r>
            <a:endParaRPr lang="en-AU" sz="1600" b="1" dirty="0">
              <a:solidFill>
                <a:srgbClr val="000000"/>
              </a:solidFill>
            </a:endParaRPr>
          </a:p>
          <a:p>
            <a:pPr marL="0" indent="0">
              <a:lnSpc>
                <a:spcPct val="120000"/>
              </a:lnSpc>
            </a:pPr>
            <a:r>
              <a:rPr lang="en-AU" sz="1600" dirty="0">
                <a:solidFill>
                  <a:srgbClr val="000000"/>
                </a:solidFill>
              </a:rPr>
              <a:t>In 1992, the UN declared 3 December as International Day of Disabled Persons. Each year the UN announces a theme that gives a focus for society to remove barriers for people with disability and become more inclusive. </a:t>
            </a:r>
          </a:p>
          <a:p>
            <a:pPr marL="0" indent="0">
              <a:lnSpc>
                <a:spcPct val="120000"/>
              </a:lnSpc>
            </a:pPr>
            <a:r>
              <a:rPr lang="en-AU" sz="1600" dirty="0">
                <a:solidFill>
                  <a:srgbClr val="000000"/>
                </a:solidFill>
              </a:rPr>
              <a:t>In Australia</a:t>
            </a:r>
            <a:r>
              <a:rPr lang="en-AU" sz="1600" b="1" dirty="0">
                <a:solidFill>
                  <a:srgbClr val="002E60"/>
                </a:solidFill>
              </a:rPr>
              <a:t>, IDPwD is a joint effort between government, schools, organisations, community groups, businesses and individuals</a:t>
            </a:r>
            <a:r>
              <a:rPr lang="en-AU" sz="1600" dirty="0">
                <a:solidFill>
                  <a:srgbClr val="000000"/>
                </a:solidFill>
              </a:rPr>
              <a:t>.</a:t>
            </a:r>
          </a:p>
          <a:p>
            <a:pPr marL="0" indent="0">
              <a:lnSpc>
                <a:spcPct val="120000"/>
              </a:lnSpc>
            </a:pPr>
            <a:r>
              <a:rPr lang="en-AU" sz="1600" dirty="0">
                <a:solidFill>
                  <a:srgbClr val="000000"/>
                </a:solidFill>
              </a:rPr>
              <a:t>The Australian Government has been supporting IDPwD since 1996. Through the Department of Health, Disability and Ageing, it promotes and raises awareness of IDPwD on 3 December and throughout the year. </a:t>
            </a:r>
          </a:p>
        </p:txBody>
      </p:sp>
    </p:spTree>
    <p:extLst>
      <p:ext uri="{BB962C8B-B14F-4D97-AF65-F5344CB8AC3E}">
        <p14:creationId xmlns:p14="http://schemas.microsoft.com/office/powerpoint/2010/main" val="1829519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9DC2B-9694-DD6B-C2EB-319ADA9D1E02}"/>
              </a:ext>
            </a:extLst>
          </p:cNvPr>
          <p:cNvSpPr>
            <a:spLocks noGrp="1"/>
          </p:cNvSpPr>
          <p:nvPr>
            <p:ph type="title"/>
          </p:nvPr>
        </p:nvSpPr>
        <p:spPr>
          <a:xfrm>
            <a:off x="502534" y="320676"/>
            <a:ext cx="9359096" cy="1098222"/>
          </a:xfrm>
        </p:spPr>
        <p:txBody>
          <a:bodyPr>
            <a:normAutofit/>
          </a:bodyPr>
          <a:lstStyle/>
          <a:p>
            <a:r>
              <a:rPr lang="en-AU" sz="4000" dirty="0"/>
              <a:t>Disability in Australia</a:t>
            </a:r>
          </a:p>
        </p:txBody>
      </p:sp>
      <p:sp>
        <p:nvSpPr>
          <p:cNvPr id="14" name="Picture Placeholder 13">
            <a:extLst>
              <a:ext uri="{FF2B5EF4-FFF2-40B4-BE49-F238E27FC236}">
                <a16:creationId xmlns:a16="http://schemas.microsoft.com/office/drawing/2014/main" id="{95C69CEF-C8BF-2B15-8D4B-84B55C9B0009}"/>
              </a:ext>
            </a:extLst>
          </p:cNvPr>
          <p:cNvSpPr>
            <a:spLocks noGrp="1"/>
          </p:cNvSpPr>
          <p:nvPr>
            <p:ph type="pic" sz="quarter" idx="15"/>
          </p:nvPr>
        </p:nvSpPr>
        <p:spPr/>
        <p:txBody>
          <a:bodyPr/>
          <a:lstStyle/>
          <a:p>
            <a:endParaRPr lang="en-AU"/>
          </a:p>
        </p:txBody>
      </p:sp>
      <p:pic>
        <p:nvPicPr>
          <p:cNvPr id="7" name="Picture 6" descr="Infographic features 5 stylised humans with 1 of the 5 shaded, indicating 1 in 5.">
            <a:extLst>
              <a:ext uri="{FF2B5EF4-FFF2-40B4-BE49-F238E27FC236}">
                <a16:creationId xmlns:a16="http://schemas.microsoft.com/office/drawing/2014/main" id="{ADB2DC15-ABD8-3ABC-82CF-B6EBB28D67ED}"/>
              </a:ext>
            </a:extLst>
          </p:cNvPr>
          <p:cNvPicPr>
            <a:picLocks noChangeAspect="1"/>
          </p:cNvPicPr>
          <p:nvPr/>
        </p:nvPicPr>
        <p:blipFill rotWithShape="1">
          <a:blip r:embed="rId3">
            <a:extLst>
              <a:ext uri="{28A0092B-C50C-407E-A947-70E740481C1C}">
                <a14:useLocalDpi xmlns:a14="http://schemas.microsoft.com/office/drawing/2010/main" val="0"/>
              </a:ext>
            </a:extLst>
          </a:blip>
          <a:srcRect l="40029" t="6078" r="40296" b="76815"/>
          <a:stretch>
            <a:fillRect/>
          </a:stretch>
        </p:blipFill>
        <p:spPr>
          <a:xfrm>
            <a:off x="4939090" y="1203527"/>
            <a:ext cx="2398711" cy="1173163"/>
          </a:xfrm>
          <a:prstGeom prst="rect">
            <a:avLst/>
          </a:prstGeom>
        </p:spPr>
      </p:pic>
      <p:sp>
        <p:nvSpPr>
          <p:cNvPr id="11" name="Content Placeholder 2">
            <a:extLst>
              <a:ext uri="{FF2B5EF4-FFF2-40B4-BE49-F238E27FC236}">
                <a16:creationId xmlns:a16="http://schemas.microsoft.com/office/drawing/2014/main" id="{0EE20549-EEF1-4829-4FF2-AC58A477E38F}"/>
              </a:ext>
            </a:extLst>
          </p:cNvPr>
          <p:cNvSpPr txBox="1">
            <a:spLocks/>
          </p:cNvSpPr>
          <p:nvPr/>
        </p:nvSpPr>
        <p:spPr>
          <a:xfrm>
            <a:off x="2613015" y="2315629"/>
            <a:ext cx="7050859" cy="40059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sz="1800" b="1" dirty="0">
                <a:solidFill>
                  <a:srgbClr val="002E60"/>
                </a:solidFill>
                <a:latin typeface="Calibri" panose="020F0502020204030204" pitchFamily="34" charset="0"/>
                <a:cs typeface="Calibri" panose="020F0502020204030204" pitchFamily="34" charset="0"/>
              </a:rPr>
              <a:t>5.5 million people </a:t>
            </a:r>
            <a:r>
              <a:rPr lang="en-AU" sz="1800" dirty="0">
                <a:solidFill>
                  <a:srgbClr val="002E60"/>
                </a:solidFill>
                <a:latin typeface="Calibri" panose="020F0502020204030204" pitchFamily="34" charset="0"/>
                <a:cs typeface="Calibri" panose="020F0502020204030204" pitchFamily="34" charset="0"/>
              </a:rPr>
              <a:t>with disability live in Australia – </a:t>
            </a:r>
            <a:r>
              <a:rPr lang="en-AU" sz="1800" b="1" dirty="0">
                <a:solidFill>
                  <a:srgbClr val="002E60"/>
                </a:solidFill>
                <a:latin typeface="Calibri" panose="020F0502020204030204" pitchFamily="34" charset="0"/>
                <a:cs typeface="Calibri" panose="020F0502020204030204" pitchFamily="34" charset="0"/>
              </a:rPr>
              <a:t>that’s 1 in 5 people.</a:t>
            </a:r>
            <a:endParaRPr lang="en-AU" sz="1800" b="1" dirty="0">
              <a:solidFill>
                <a:srgbClr val="000000"/>
              </a:solidFill>
              <a:latin typeface="Calibri" panose="020F0502020204030204" pitchFamily="34" charset="0"/>
              <a:cs typeface="Calibri" panose="020F0502020204030204" pitchFamily="34" charset="0"/>
            </a:endParaRPr>
          </a:p>
        </p:txBody>
      </p:sp>
      <p:pic>
        <p:nvPicPr>
          <p:cNvPr id="9" name="Picture 8" descr="Infographic features 10 stylised humans with 1 of the 10 shaded, indicating 1 in 10. ">
            <a:extLst>
              <a:ext uri="{FF2B5EF4-FFF2-40B4-BE49-F238E27FC236}">
                <a16:creationId xmlns:a16="http://schemas.microsoft.com/office/drawing/2014/main" id="{31E4D1CF-8BAA-0CA6-D097-9CF8E700C18C}"/>
              </a:ext>
            </a:extLst>
          </p:cNvPr>
          <p:cNvPicPr>
            <a:picLocks noChangeAspect="1"/>
          </p:cNvPicPr>
          <p:nvPr/>
        </p:nvPicPr>
        <p:blipFill rotWithShape="1">
          <a:blip r:embed="rId3">
            <a:extLst>
              <a:ext uri="{28A0092B-C50C-407E-A947-70E740481C1C}">
                <a14:useLocalDpi xmlns:a14="http://schemas.microsoft.com/office/drawing/2010/main" val="0"/>
              </a:ext>
            </a:extLst>
          </a:blip>
          <a:srcRect l="34045" t="33713" r="33737" b="49192"/>
          <a:stretch>
            <a:fillRect/>
          </a:stretch>
        </p:blipFill>
        <p:spPr>
          <a:xfrm>
            <a:off x="4335969" y="2815451"/>
            <a:ext cx="3927951" cy="1172444"/>
          </a:xfrm>
          <a:prstGeom prst="rect">
            <a:avLst/>
          </a:prstGeom>
        </p:spPr>
      </p:pic>
      <p:sp>
        <p:nvSpPr>
          <p:cNvPr id="13" name="Content Placeholder 2">
            <a:extLst>
              <a:ext uri="{FF2B5EF4-FFF2-40B4-BE49-F238E27FC236}">
                <a16:creationId xmlns:a16="http://schemas.microsoft.com/office/drawing/2014/main" id="{0309F95F-BED2-7DF4-C689-BC3E20890233}"/>
              </a:ext>
            </a:extLst>
          </p:cNvPr>
          <p:cNvSpPr txBox="1">
            <a:spLocks/>
          </p:cNvSpPr>
          <p:nvPr/>
        </p:nvSpPr>
        <p:spPr>
          <a:xfrm>
            <a:off x="2570570" y="3987895"/>
            <a:ext cx="7050859" cy="40059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AU" sz="1800" b="1" i="0" u="none" strike="noStrike" baseline="0" dirty="0">
                <a:solidFill>
                  <a:srgbClr val="002E5F"/>
                </a:solidFill>
                <a:latin typeface="DIN"/>
              </a:rPr>
              <a:t>1 in 10 people </a:t>
            </a:r>
            <a:r>
              <a:rPr lang="en-AU" sz="1800" i="0" u="none" strike="noStrike" baseline="0" dirty="0">
                <a:solidFill>
                  <a:srgbClr val="002E5F"/>
                </a:solidFill>
                <a:latin typeface="DIN"/>
              </a:rPr>
              <a:t>with disability have experienced </a:t>
            </a:r>
            <a:r>
              <a:rPr lang="en-AU" sz="1800" b="1" i="0" u="none" strike="noStrike" baseline="0" dirty="0">
                <a:solidFill>
                  <a:srgbClr val="002E5F"/>
                </a:solidFill>
                <a:latin typeface="DIN"/>
              </a:rPr>
              <a:t>discrimination.</a:t>
            </a:r>
            <a:r>
              <a:rPr lang="en-AU" sz="1800" i="0" u="none" strike="noStrike" baseline="0" dirty="0">
                <a:solidFill>
                  <a:srgbClr val="002E5F"/>
                </a:solidFill>
                <a:latin typeface="DIN"/>
              </a:rPr>
              <a:t> </a:t>
            </a:r>
            <a:endParaRPr lang="en-AU" sz="1800" dirty="0">
              <a:solidFill>
                <a:srgbClr val="000000"/>
              </a:solidFill>
              <a:latin typeface="Calibri" panose="020F0502020204030204" pitchFamily="34" charset="0"/>
              <a:cs typeface="Calibri" panose="020F0502020204030204" pitchFamily="34" charset="0"/>
            </a:endParaRPr>
          </a:p>
        </p:txBody>
      </p:sp>
      <p:pic>
        <p:nvPicPr>
          <p:cNvPr id="6" name="Picture 5" descr="Infographics features 10 stylised humans with 6 of the 10 shaded, indicating 6 in 10.">
            <a:extLst>
              <a:ext uri="{FF2B5EF4-FFF2-40B4-BE49-F238E27FC236}">
                <a16:creationId xmlns:a16="http://schemas.microsoft.com/office/drawing/2014/main" id="{71EE1618-D42A-ABDC-C5EF-9143C268B597}"/>
              </a:ext>
            </a:extLst>
          </p:cNvPr>
          <p:cNvPicPr>
            <a:picLocks noChangeAspect="1"/>
          </p:cNvPicPr>
          <p:nvPr/>
        </p:nvPicPr>
        <p:blipFill rotWithShape="1">
          <a:blip r:embed="rId3">
            <a:extLst>
              <a:ext uri="{28A0092B-C50C-407E-A947-70E740481C1C}">
                <a14:useLocalDpi xmlns:a14="http://schemas.microsoft.com/office/drawing/2010/main" val="0"/>
              </a:ext>
            </a:extLst>
          </a:blip>
          <a:srcRect l="33711" t="59793" r="31987" b="23111"/>
          <a:stretch>
            <a:fillRect/>
          </a:stretch>
        </p:blipFill>
        <p:spPr>
          <a:xfrm>
            <a:off x="4208926" y="4388489"/>
            <a:ext cx="4182035" cy="1172445"/>
          </a:xfrm>
          <a:prstGeom prst="rect">
            <a:avLst/>
          </a:prstGeom>
        </p:spPr>
      </p:pic>
      <p:sp>
        <p:nvSpPr>
          <p:cNvPr id="15" name="TextBox 14">
            <a:extLst>
              <a:ext uri="{FF2B5EF4-FFF2-40B4-BE49-F238E27FC236}">
                <a16:creationId xmlns:a16="http://schemas.microsoft.com/office/drawing/2014/main" id="{E73B5203-2F79-5664-A8A2-14E2E7B79CDE}"/>
              </a:ext>
            </a:extLst>
          </p:cNvPr>
          <p:cNvSpPr txBox="1"/>
          <p:nvPr/>
        </p:nvSpPr>
        <p:spPr>
          <a:xfrm>
            <a:off x="3124833" y="5592196"/>
            <a:ext cx="6496596" cy="369332"/>
          </a:xfrm>
          <a:prstGeom prst="rect">
            <a:avLst/>
          </a:prstGeom>
          <a:noFill/>
        </p:spPr>
        <p:txBody>
          <a:bodyPr wrap="square">
            <a:spAutoFit/>
          </a:bodyPr>
          <a:lstStyle/>
          <a:p>
            <a:r>
              <a:rPr lang="en-AU" sz="1800" b="1" i="0" u="none" strike="noStrike" baseline="0" dirty="0">
                <a:solidFill>
                  <a:srgbClr val="002E5F"/>
                </a:solidFill>
                <a:latin typeface="DIN"/>
              </a:rPr>
              <a:t>More than half </a:t>
            </a:r>
            <a:r>
              <a:rPr lang="en-AU" sz="1800" i="0" u="none" strike="noStrike" baseline="0" dirty="0">
                <a:solidFill>
                  <a:srgbClr val="002E5F"/>
                </a:solidFill>
                <a:latin typeface="DIN"/>
              </a:rPr>
              <a:t>of all older persons in Australia live with disability. </a:t>
            </a:r>
            <a:endParaRPr lang="en-AU" dirty="0"/>
          </a:p>
        </p:txBody>
      </p:sp>
      <p:sp>
        <p:nvSpPr>
          <p:cNvPr id="5" name="TextBox 4">
            <a:extLst>
              <a:ext uri="{FF2B5EF4-FFF2-40B4-BE49-F238E27FC236}">
                <a16:creationId xmlns:a16="http://schemas.microsoft.com/office/drawing/2014/main" id="{0B3E7302-D748-FE5A-2FAC-5D31AB32EECA}"/>
              </a:ext>
            </a:extLst>
          </p:cNvPr>
          <p:cNvSpPr txBox="1"/>
          <p:nvPr/>
        </p:nvSpPr>
        <p:spPr>
          <a:xfrm>
            <a:off x="9663874" y="6075660"/>
            <a:ext cx="1872573" cy="461665"/>
          </a:xfrm>
          <a:prstGeom prst="rect">
            <a:avLst/>
          </a:prstGeom>
          <a:noFill/>
        </p:spPr>
        <p:txBody>
          <a:bodyPr wrap="square">
            <a:spAutoFit/>
          </a:bodyPr>
          <a:lstStyle/>
          <a:p>
            <a:r>
              <a:rPr lang="en-AU" sz="800" b="0" i="0" u="none" strike="noStrike" baseline="0" dirty="0">
                <a:solidFill>
                  <a:srgbClr val="221E1F"/>
                </a:solidFill>
                <a:latin typeface="DIN"/>
              </a:rPr>
              <a:t>Source: </a:t>
            </a:r>
            <a:r>
              <a:rPr lang="en-AU" sz="800" b="0" i="1" u="none" strike="noStrike" baseline="0" dirty="0">
                <a:solidFill>
                  <a:srgbClr val="221E1F"/>
                </a:solidFill>
                <a:latin typeface="DIN"/>
              </a:rPr>
              <a:t>Disability, Ageing and Carers,</a:t>
            </a:r>
          </a:p>
          <a:p>
            <a:r>
              <a:rPr lang="en-AU" sz="800" b="0" i="1" u="none" strike="noStrike" baseline="0" dirty="0">
                <a:solidFill>
                  <a:srgbClr val="221E1F"/>
                </a:solidFill>
                <a:latin typeface="DIN"/>
              </a:rPr>
              <a:t>Australia survey 2022, Australian Bureau</a:t>
            </a:r>
          </a:p>
          <a:p>
            <a:r>
              <a:rPr lang="en-AU" sz="800" b="0" i="1" u="none" strike="noStrike" baseline="0" dirty="0">
                <a:solidFill>
                  <a:srgbClr val="221E1F"/>
                </a:solidFill>
                <a:latin typeface="DIN"/>
              </a:rPr>
              <a:t>of Statistics www.abs.gov.au/disability </a:t>
            </a:r>
            <a:endParaRPr lang="en-AU" sz="800" i="1" dirty="0"/>
          </a:p>
        </p:txBody>
      </p:sp>
    </p:spTree>
    <p:extLst>
      <p:ext uri="{BB962C8B-B14F-4D97-AF65-F5344CB8AC3E}">
        <p14:creationId xmlns:p14="http://schemas.microsoft.com/office/powerpoint/2010/main" val="1937424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138F7AF-D009-5567-7DC6-F07ED6AB3E53}"/>
              </a:ext>
            </a:extLst>
          </p:cNvPr>
          <p:cNvSpPr>
            <a:spLocks noGrp="1"/>
          </p:cNvSpPr>
          <p:nvPr>
            <p:ph type="title"/>
          </p:nvPr>
        </p:nvSpPr>
        <p:spPr/>
        <p:txBody>
          <a:bodyPr/>
          <a:lstStyle/>
          <a:p>
            <a:r>
              <a:rPr lang="en-AU"/>
              <a:t>Disability in Australia cont.</a:t>
            </a:r>
            <a:endParaRPr lang="en-AU" dirty="0"/>
          </a:p>
        </p:txBody>
      </p:sp>
      <p:sp>
        <p:nvSpPr>
          <p:cNvPr id="13" name="Picture Placeholder 12" descr="Insert logo">
            <a:extLst>
              <a:ext uri="{FF2B5EF4-FFF2-40B4-BE49-F238E27FC236}">
                <a16:creationId xmlns:a16="http://schemas.microsoft.com/office/drawing/2014/main" id="{BAEEB691-8B0F-C8CE-259D-AC1AD6BBA3C4}"/>
              </a:ext>
            </a:extLst>
          </p:cNvPr>
          <p:cNvSpPr>
            <a:spLocks noGrp="1"/>
          </p:cNvSpPr>
          <p:nvPr>
            <p:ph type="pic" sz="quarter" idx="16"/>
          </p:nvPr>
        </p:nvSpPr>
        <p:spPr/>
        <p:txBody>
          <a:bodyPr/>
          <a:lstStyle/>
          <a:p>
            <a:endParaRPr lang="en-AU"/>
          </a:p>
        </p:txBody>
      </p:sp>
      <p:pic>
        <p:nvPicPr>
          <p:cNvPr id="9" name="Picture 8" descr="Pie chart indicating 37%.">
            <a:extLst>
              <a:ext uri="{FF2B5EF4-FFF2-40B4-BE49-F238E27FC236}">
                <a16:creationId xmlns:a16="http://schemas.microsoft.com/office/drawing/2014/main" id="{8F2E37F9-64A0-FFB8-0365-6E2C4BC5D591}"/>
              </a:ext>
            </a:extLst>
          </p:cNvPr>
          <p:cNvPicPr>
            <a:picLocks noChangeAspect="1"/>
          </p:cNvPicPr>
          <p:nvPr/>
        </p:nvPicPr>
        <p:blipFill rotWithShape="1">
          <a:blip r:embed="rId3">
            <a:extLst>
              <a:ext uri="{28A0092B-C50C-407E-A947-70E740481C1C}">
                <a14:useLocalDpi xmlns:a14="http://schemas.microsoft.com/office/drawing/2010/main" val="0"/>
              </a:ext>
            </a:extLst>
          </a:blip>
          <a:srcRect l="21563" t="16296" r="58645" b="46223"/>
          <a:stretch>
            <a:fillRect/>
          </a:stretch>
        </p:blipFill>
        <p:spPr>
          <a:xfrm>
            <a:off x="2951480" y="1493134"/>
            <a:ext cx="2413000" cy="2570491"/>
          </a:xfrm>
          <a:prstGeom prst="rect">
            <a:avLst/>
          </a:prstGeom>
        </p:spPr>
      </p:pic>
      <p:sp>
        <p:nvSpPr>
          <p:cNvPr id="11" name="Text Placeholder 10">
            <a:extLst>
              <a:ext uri="{FF2B5EF4-FFF2-40B4-BE49-F238E27FC236}">
                <a16:creationId xmlns:a16="http://schemas.microsoft.com/office/drawing/2014/main" id="{792D3426-7BCB-55C6-F4B6-80B30784D70D}"/>
              </a:ext>
            </a:extLst>
          </p:cNvPr>
          <p:cNvSpPr>
            <a:spLocks noGrp="1"/>
          </p:cNvSpPr>
          <p:nvPr>
            <p:ph type="body" sz="quarter" idx="14"/>
          </p:nvPr>
        </p:nvSpPr>
        <p:spPr>
          <a:xfrm>
            <a:off x="2469059" y="3981737"/>
            <a:ext cx="3429001" cy="1826946"/>
          </a:xfrm>
        </p:spPr>
        <p:txBody>
          <a:bodyPr>
            <a:noAutofit/>
          </a:bodyPr>
          <a:lstStyle/>
          <a:p>
            <a:pPr marL="0" indent="0" algn="ctr">
              <a:lnSpc>
                <a:spcPct val="100000"/>
              </a:lnSpc>
              <a:buNone/>
            </a:pPr>
            <a:r>
              <a:rPr lang="en-AU">
                <a:solidFill>
                  <a:srgbClr val="002E5F"/>
                </a:solidFill>
              </a:rPr>
              <a:t>Around 1 in 3 people with disability have severe or profound disability. </a:t>
            </a:r>
            <a:endParaRPr lang="en-AU" dirty="0">
              <a:solidFill>
                <a:srgbClr val="000000"/>
              </a:solidFill>
            </a:endParaRPr>
          </a:p>
        </p:txBody>
      </p:sp>
      <p:pic>
        <p:nvPicPr>
          <p:cNvPr id="4" name="Picture 3" descr="Pie chart indicating 56%.">
            <a:extLst>
              <a:ext uri="{FF2B5EF4-FFF2-40B4-BE49-F238E27FC236}">
                <a16:creationId xmlns:a16="http://schemas.microsoft.com/office/drawing/2014/main" id="{C8E3E52C-0755-23B7-99C6-EFC7528A1B89}"/>
              </a:ext>
            </a:extLst>
          </p:cNvPr>
          <p:cNvPicPr>
            <a:picLocks noChangeAspect="1"/>
          </p:cNvPicPr>
          <p:nvPr/>
        </p:nvPicPr>
        <p:blipFill rotWithShape="1">
          <a:blip r:embed="rId3">
            <a:extLst>
              <a:ext uri="{28A0092B-C50C-407E-A947-70E740481C1C}">
                <a14:useLocalDpi xmlns:a14="http://schemas.microsoft.com/office/drawing/2010/main" val="0"/>
              </a:ext>
            </a:extLst>
          </a:blip>
          <a:srcRect l="58176" t="16296" r="22032" b="46223"/>
          <a:stretch>
            <a:fillRect/>
          </a:stretch>
        </p:blipFill>
        <p:spPr>
          <a:xfrm>
            <a:off x="6827520" y="1452190"/>
            <a:ext cx="2413000" cy="2570491"/>
          </a:xfrm>
          <a:prstGeom prst="rect">
            <a:avLst/>
          </a:prstGeom>
        </p:spPr>
      </p:pic>
      <p:sp>
        <p:nvSpPr>
          <p:cNvPr id="12" name="Text Placeholder 11">
            <a:extLst>
              <a:ext uri="{FF2B5EF4-FFF2-40B4-BE49-F238E27FC236}">
                <a16:creationId xmlns:a16="http://schemas.microsoft.com/office/drawing/2014/main" id="{921D2017-E40A-4430-155E-608EE84C42E7}"/>
              </a:ext>
            </a:extLst>
          </p:cNvPr>
          <p:cNvSpPr>
            <a:spLocks noGrp="1"/>
          </p:cNvSpPr>
          <p:nvPr>
            <p:ph type="body" sz="quarter" idx="15"/>
          </p:nvPr>
        </p:nvSpPr>
        <p:spPr>
          <a:xfrm>
            <a:off x="6380481" y="4174750"/>
            <a:ext cx="3429001" cy="1537052"/>
          </a:xfrm>
        </p:spPr>
        <p:txBody>
          <a:bodyPr>
            <a:normAutofit/>
          </a:bodyPr>
          <a:lstStyle/>
          <a:p>
            <a:pPr marL="0" indent="0" algn="ctr">
              <a:lnSpc>
                <a:spcPct val="100000"/>
              </a:lnSpc>
              <a:buNone/>
            </a:pPr>
            <a:r>
              <a:rPr lang="en-AU"/>
              <a:t>56% of people with disability aged 15-64 have a job. </a:t>
            </a:r>
            <a:endParaRPr lang="en-AU" dirty="0"/>
          </a:p>
        </p:txBody>
      </p:sp>
      <p:sp>
        <p:nvSpPr>
          <p:cNvPr id="2" name="TextBox 1">
            <a:extLst>
              <a:ext uri="{FF2B5EF4-FFF2-40B4-BE49-F238E27FC236}">
                <a16:creationId xmlns:a16="http://schemas.microsoft.com/office/drawing/2014/main" id="{DF4DF0FC-4A18-7880-BF8E-7041C0E30A34}"/>
              </a:ext>
            </a:extLst>
          </p:cNvPr>
          <p:cNvSpPr txBox="1"/>
          <p:nvPr/>
        </p:nvSpPr>
        <p:spPr>
          <a:xfrm>
            <a:off x="10037692" y="6028594"/>
            <a:ext cx="1872573" cy="646331"/>
          </a:xfrm>
          <a:prstGeom prst="rect">
            <a:avLst/>
          </a:prstGeom>
          <a:noFill/>
        </p:spPr>
        <p:txBody>
          <a:bodyPr wrap="square">
            <a:spAutoFit/>
          </a:bodyPr>
          <a:lstStyle/>
          <a:p>
            <a:r>
              <a:rPr lang="en-AU" sz="900" b="0" i="0" u="none" strike="noStrike" baseline="0" dirty="0">
                <a:solidFill>
                  <a:srgbClr val="221E1F"/>
                </a:solidFill>
                <a:latin typeface="Calibri" panose="020F0502020204030204" pitchFamily="34" charset="0"/>
                <a:ea typeface="Calibri" panose="020F0502020204030204" pitchFamily="34" charset="0"/>
                <a:cs typeface="Calibri" panose="020F0502020204030204" pitchFamily="34" charset="0"/>
              </a:rPr>
              <a:t>Source: </a:t>
            </a:r>
            <a:r>
              <a:rPr lang="en-AU" sz="900" b="0" i="1" u="none" strike="noStrike" baseline="0" dirty="0">
                <a:solidFill>
                  <a:srgbClr val="221E1F"/>
                </a:solidFill>
                <a:latin typeface="Calibri" panose="020F0502020204030204" pitchFamily="34" charset="0"/>
                <a:ea typeface="Calibri" panose="020F0502020204030204" pitchFamily="34" charset="0"/>
                <a:cs typeface="Calibri" panose="020F0502020204030204" pitchFamily="34" charset="0"/>
              </a:rPr>
              <a:t>Disability, Ageing and Carers,</a:t>
            </a:r>
            <a:r>
              <a:rPr lang="en-AU" sz="900" b="0" i="1" u="none" strike="noStrike" dirty="0">
                <a:solidFill>
                  <a:srgbClr val="221E1F"/>
                </a:solidFill>
                <a:latin typeface="Calibri" panose="020F0502020204030204" pitchFamily="34" charset="0"/>
                <a:ea typeface="Calibri" panose="020F0502020204030204" pitchFamily="34" charset="0"/>
                <a:cs typeface="Calibri" panose="020F0502020204030204" pitchFamily="34" charset="0"/>
              </a:rPr>
              <a:t> </a:t>
            </a:r>
            <a:r>
              <a:rPr lang="en-AU" sz="900" b="0" i="1" u="none" strike="noStrike" baseline="0" dirty="0">
                <a:solidFill>
                  <a:srgbClr val="221E1F"/>
                </a:solidFill>
                <a:latin typeface="Calibri" panose="020F0502020204030204" pitchFamily="34" charset="0"/>
                <a:ea typeface="Calibri" panose="020F0502020204030204" pitchFamily="34" charset="0"/>
                <a:cs typeface="Calibri" panose="020F0502020204030204" pitchFamily="34" charset="0"/>
              </a:rPr>
              <a:t>Australia survey 2022, Australian Bureau</a:t>
            </a:r>
            <a:r>
              <a:rPr lang="en-AU" sz="900" b="0" i="1" u="none" strike="noStrike" dirty="0">
                <a:solidFill>
                  <a:srgbClr val="221E1F"/>
                </a:solidFill>
                <a:latin typeface="Calibri" panose="020F0502020204030204" pitchFamily="34" charset="0"/>
                <a:ea typeface="Calibri" panose="020F0502020204030204" pitchFamily="34" charset="0"/>
                <a:cs typeface="Calibri" panose="020F0502020204030204" pitchFamily="34" charset="0"/>
              </a:rPr>
              <a:t> </a:t>
            </a:r>
            <a:r>
              <a:rPr lang="en-AU" sz="900" b="0" i="1" u="none" strike="noStrike" baseline="0" dirty="0">
                <a:solidFill>
                  <a:srgbClr val="221E1F"/>
                </a:solidFill>
                <a:latin typeface="Calibri" panose="020F0502020204030204" pitchFamily="34" charset="0"/>
                <a:ea typeface="Calibri" panose="020F0502020204030204" pitchFamily="34" charset="0"/>
                <a:cs typeface="Calibri" panose="020F0502020204030204" pitchFamily="34" charset="0"/>
              </a:rPr>
              <a:t>of Statistics www.abs.gov.au/disability </a:t>
            </a:r>
            <a:endParaRPr lang="en-AU" sz="900" i="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792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D8C56-2B41-4CFA-7EE8-F17286AA10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3CE5E0-7894-B1A1-E4B0-4523CE3AFCA3}"/>
              </a:ext>
            </a:extLst>
          </p:cNvPr>
          <p:cNvSpPr>
            <a:spLocks noGrp="1"/>
          </p:cNvSpPr>
          <p:nvPr>
            <p:ph type="title"/>
          </p:nvPr>
        </p:nvSpPr>
        <p:spPr/>
        <p:txBody>
          <a:bodyPr/>
          <a:lstStyle/>
          <a:p>
            <a:r>
              <a:rPr lang="en-AU" dirty="0"/>
              <a:t>How to get involved</a:t>
            </a:r>
          </a:p>
        </p:txBody>
      </p:sp>
      <p:sp>
        <p:nvSpPr>
          <p:cNvPr id="3" name="Picture Placeholder 2">
            <a:extLst>
              <a:ext uri="{FF2B5EF4-FFF2-40B4-BE49-F238E27FC236}">
                <a16:creationId xmlns:a16="http://schemas.microsoft.com/office/drawing/2014/main" id="{5B9D4414-BB16-DD12-C6F9-64C1AB910815}"/>
              </a:ext>
            </a:extLst>
          </p:cNvPr>
          <p:cNvSpPr>
            <a:spLocks noGrp="1"/>
          </p:cNvSpPr>
          <p:nvPr>
            <p:ph type="pic" sz="quarter" idx="15"/>
          </p:nvPr>
        </p:nvSpPr>
        <p:spPr/>
        <p:txBody>
          <a:bodyPr/>
          <a:lstStyle/>
          <a:p>
            <a:endParaRPr lang="en-AU"/>
          </a:p>
        </p:txBody>
      </p:sp>
      <p:sp>
        <p:nvSpPr>
          <p:cNvPr id="12" name="Text Placeholder 10">
            <a:extLst>
              <a:ext uri="{FF2B5EF4-FFF2-40B4-BE49-F238E27FC236}">
                <a16:creationId xmlns:a16="http://schemas.microsoft.com/office/drawing/2014/main" id="{26F13D25-E0C4-7C06-1129-0591C77E632D}"/>
              </a:ext>
            </a:extLst>
          </p:cNvPr>
          <p:cNvSpPr>
            <a:spLocks noGrp="1"/>
          </p:cNvSpPr>
          <p:nvPr>
            <p:ph type="body" sz="quarter" idx="14"/>
          </p:nvPr>
        </p:nvSpPr>
        <p:spPr>
          <a:xfrm>
            <a:off x="804229" y="1768783"/>
            <a:ext cx="3222164" cy="432932"/>
          </a:xfrm>
        </p:spPr>
        <p:txBody>
          <a:bodyPr>
            <a:noAutofit/>
          </a:bodyPr>
          <a:lstStyle/>
          <a:p>
            <a:pPr marL="0" indent="0">
              <a:buNone/>
            </a:pPr>
            <a:r>
              <a:rPr lang="en-AU" sz="1800" b="1" dirty="0"/>
              <a:t>Organise an IDPwD event</a:t>
            </a:r>
            <a:endParaRPr lang="en-AU" sz="1700" dirty="0"/>
          </a:p>
        </p:txBody>
      </p:sp>
      <p:sp>
        <p:nvSpPr>
          <p:cNvPr id="10" name="Text Placeholder 9">
            <a:extLst>
              <a:ext uri="{FF2B5EF4-FFF2-40B4-BE49-F238E27FC236}">
                <a16:creationId xmlns:a16="http://schemas.microsoft.com/office/drawing/2014/main" id="{3BC082C7-BED6-D3CB-6930-F72FFADC0DFD}"/>
              </a:ext>
            </a:extLst>
          </p:cNvPr>
          <p:cNvSpPr>
            <a:spLocks noGrp="1"/>
          </p:cNvSpPr>
          <p:nvPr>
            <p:ph type="body" sz="quarter" idx="16"/>
          </p:nvPr>
        </p:nvSpPr>
        <p:spPr>
          <a:xfrm>
            <a:off x="804229" y="2384303"/>
            <a:ext cx="3184383" cy="2540947"/>
          </a:xfrm>
        </p:spPr>
        <p:txBody>
          <a:bodyPr>
            <a:noAutofit/>
          </a:bodyPr>
          <a:lstStyle/>
          <a:p>
            <a:pPr marL="0" indent="0">
              <a:lnSpc>
                <a:spcPct val="110000"/>
              </a:lnSpc>
              <a:buNone/>
            </a:pPr>
            <a:r>
              <a:rPr lang="en-AU" sz="1600" dirty="0"/>
              <a:t>You can help break down barriers and promote inclusion by encouraging your school, workplace, or community group to organise an IDPwD event on or around 3 December. </a:t>
            </a:r>
          </a:p>
          <a:p>
            <a:pPr marL="0" indent="0">
              <a:lnSpc>
                <a:spcPct val="110000"/>
              </a:lnSpc>
              <a:buNone/>
            </a:pPr>
            <a:r>
              <a:rPr lang="en-AU" sz="1600" dirty="0"/>
              <a:t>You can find resources to help you organise your IDPwD event at: </a:t>
            </a:r>
            <a:r>
              <a:rPr lang="en-AU" sz="1600" dirty="0">
                <a:hlinkClick r:id="rId3"/>
              </a:rPr>
              <a:t>www.idpwd.gov.au/collections/event-information-kits</a:t>
            </a:r>
            <a:r>
              <a:rPr lang="en-AU" sz="1600" dirty="0"/>
              <a:t> </a:t>
            </a:r>
          </a:p>
        </p:txBody>
      </p:sp>
      <p:sp>
        <p:nvSpPr>
          <p:cNvPr id="4" name="Text Placeholder 3">
            <a:extLst>
              <a:ext uri="{FF2B5EF4-FFF2-40B4-BE49-F238E27FC236}">
                <a16:creationId xmlns:a16="http://schemas.microsoft.com/office/drawing/2014/main" id="{93141DC8-07A9-009C-3669-5DD51084BCC5}"/>
              </a:ext>
            </a:extLst>
          </p:cNvPr>
          <p:cNvSpPr>
            <a:spLocks noGrp="1"/>
          </p:cNvSpPr>
          <p:nvPr>
            <p:ph type="body" sz="quarter" idx="18"/>
          </p:nvPr>
        </p:nvSpPr>
        <p:spPr>
          <a:xfrm>
            <a:off x="4257120" y="1768783"/>
            <a:ext cx="3222164" cy="432932"/>
          </a:xfrm>
        </p:spPr>
        <p:txBody>
          <a:bodyPr/>
          <a:lstStyle/>
          <a:p>
            <a:r>
              <a:rPr lang="en-AU" dirty="0">
                <a:solidFill>
                  <a:srgbClr val="002E60"/>
                </a:solidFill>
              </a:rPr>
              <a:t>Take part in an IDPwD event</a:t>
            </a:r>
          </a:p>
        </p:txBody>
      </p:sp>
      <p:sp>
        <p:nvSpPr>
          <p:cNvPr id="6" name="Text Placeholder 5">
            <a:extLst>
              <a:ext uri="{FF2B5EF4-FFF2-40B4-BE49-F238E27FC236}">
                <a16:creationId xmlns:a16="http://schemas.microsoft.com/office/drawing/2014/main" id="{A9AB4677-3EFF-5C59-07CA-7E4FFF05238F}"/>
              </a:ext>
            </a:extLst>
          </p:cNvPr>
          <p:cNvSpPr>
            <a:spLocks noGrp="1"/>
          </p:cNvSpPr>
          <p:nvPr>
            <p:ph type="body" sz="quarter" idx="21"/>
          </p:nvPr>
        </p:nvSpPr>
        <p:spPr>
          <a:xfrm>
            <a:off x="4323745" y="2384302"/>
            <a:ext cx="3062264" cy="3668595"/>
          </a:xfrm>
        </p:spPr>
        <p:txBody>
          <a:bodyPr>
            <a:noAutofit/>
          </a:bodyPr>
          <a:lstStyle/>
          <a:p>
            <a:pPr marL="0" indent="0">
              <a:lnSpc>
                <a:spcPct val="120000"/>
              </a:lnSpc>
              <a:buNone/>
            </a:pPr>
            <a:r>
              <a:rPr lang="en-AU" sz="1600" dirty="0"/>
              <a:t>Connect with your local community, including people with disability, their families and carers, by taking part in an IDPwD event on or around 3 December. </a:t>
            </a:r>
          </a:p>
          <a:p>
            <a:pPr marL="0" indent="0">
              <a:lnSpc>
                <a:spcPct val="100000"/>
              </a:lnSpc>
              <a:buNone/>
            </a:pPr>
            <a:r>
              <a:rPr lang="en-AU" sz="1600" dirty="0"/>
              <a:t>You can find events in your local area in the </a:t>
            </a:r>
            <a:r>
              <a:rPr lang="en-AU" sz="1600" dirty="0" err="1"/>
              <a:t>IDPwD</a:t>
            </a:r>
            <a:r>
              <a:rPr lang="en-AU" sz="1600" dirty="0"/>
              <a:t> events calendar: </a:t>
            </a:r>
            <a:r>
              <a:rPr lang="en-AU" sz="1600" dirty="0">
                <a:hlinkClick r:id="rId4"/>
              </a:rPr>
              <a:t>www.idpwd.gov.au/events/events-calendar</a:t>
            </a:r>
            <a:r>
              <a:rPr lang="en-AU" sz="1600" dirty="0"/>
              <a:t> </a:t>
            </a:r>
          </a:p>
        </p:txBody>
      </p:sp>
      <p:sp>
        <p:nvSpPr>
          <p:cNvPr id="5" name="Text Placeholder 4">
            <a:extLst>
              <a:ext uri="{FF2B5EF4-FFF2-40B4-BE49-F238E27FC236}">
                <a16:creationId xmlns:a16="http://schemas.microsoft.com/office/drawing/2014/main" id="{5DD8DF31-5716-0538-80C3-C345D47E7344}"/>
              </a:ext>
            </a:extLst>
          </p:cNvPr>
          <p:cNvSpPr>
            <a:spLocks noGrp="1"/>
          </p:cNvSpPr>
          <p:nvPr>
            <p:ph type="body" sz="quarter" idx="20"/>
          </p:nvPr>
        </p:nvSpPr>
        <p:spPr>
          <a:xfrm>
            <a:off x="7767697" y="1768783"/>
            <a:ext cx="3222164" cy="432932"/>
          </a:xfrm>
        </p:spPr>
        <p:txBody>
          <a:bodyPr/>
          <a:lstStyle/>
          <a:p>
            <a:r>
              <a:rPr lang="en-AU" dirty="0"/>
              <a:t>Take action</a:t>
            </a:r>
          </a:p>
        </p:txBody>
      </p:sp>
      <p:sp>
        <p:nvSpPr>
          <p:cNvPr id="7" name="Text Placeholder 6">
            <a:extLst>
              <a:ext uri="{FF2B5EF4-FFF2-40B4-BE49-F238E27FC236}">
                <a16:creationId xmlns:a16="http://schemas.microsoft.com/office/drawing/2014/main" id="{95EBFED1-484C-10CE-6CBE-028B86DCF24E}"/>
              </a:ext>
            </a:extLst>
          </p:cNvPr>
          <p:cNvSpPr>
            <a:spLocks noGrp="1"/>
          </p:cNvSpPr>
          <p:nvPr>
            <p:ph type="body" sz="quarter" idx="22"/>
          </p:nvPr>
        </p:nvSpPr>
        <p:spPr>
          <a:xfrm>
            <a:off x="7767403" y="2384302"/>
            <a:ext cx="3650564" cy="3962644"/>
          </a:xfrm>
        </p:spPr>
        <p:txBody>
          <a:bodyPr>
            <a:noAutofit/>
          </a:bodyPr>
          <a:lstStyle/>
          <a:p>
            <a:pPr marL="0" indent="0">
              <a:lnSpc>
                <a:spcPct val="110000"/>
              </a:lnSpc>
              <a:buNone/>
            </a:pPr>
            <a:r>
              <a:rPr lang="en-AU" sz="1600" dirty="0"/>
              <a:t>IDPwD is a good time to make a commitment in your organisation, workplace or community group to: </a:t>
            </a:r>
          </a:p>
          <a:p>
            <a:pPr>
              <a:lnSpc>
                <a:spcPct val="110000"/>
              </a:lnSpc>
            </a:pPr>
            <a:r>
              <a:rPr lang="en-AU" sz="1600" dirty="0"/>
              <a:t>develop a new disability action plan  </a:t>
            </a:r>
          </a:p>
          <a:p>
            <a:pPr>
              <a:lnSpc>
                <a:spcPct val="110000"/>
              </a:lnSpc>
            </a:pPr>
            <a:r>
              <a:rPr lang="en-AU" sz="1600" dirty="0"/>
              <a:t>support a local disability organisation </a:t>
            </a:r>
          </a:p>
          <a:p>
            <a:pPr>
              <a:lnSpc>
                <a:spcPct val="110000"/>
              </a:lnSpc>
            </a:pPr>
            <a:r>
              <a:rPr lang="en-AU" sz="1600" dirty="0"/>
              <a:t>encourage conversations in your community, school, workplace, or with family and friends about disability inclusion and accessibility. </a:t>
            </a:r>
          </a:p>
          <a:p>
            <a:pPr marL="0" indent="0">
              <a:lnSpc>
                <a:spcPct val="110000"/>
              </a:lnSpc>
              <a:buNone/>
            </a:pPr>
            <a:r>
              <a:rPr lang="en-AU" sz="1600" dirty="0"/>
              <a:t>To help talk about disability, check out: </a:t>
            </a:r>
            <a:r>
              <a:rPr lang="en-AU" sz="1600" dirty="0">
                <a:hlinkClick r:id="rId5"/>
              </a:rPr>
              <a:t>www.idpwd.gov.au/resources/community-conversation-guide</a:t>
            </a:r>
            <a:r>
              <a:rPr lang="en-AU" sz="1600" dirty="0"/>
              <a:t> </a:t>
            </a:r>
          </a:p>
        </p:txBody>
      </p:sp>
    </p:spTree>
    <p:extLst>
      <p:ext uri="{BB962C8B-B14F-4D97-AF65-F5344CB8AC3E}">
        <p14:creationId xmlns:p14="http://schemas.microsoft.com/office/powerpoint/2010/main" val="983868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BE9F3-C271-F0A2-98D8-EBDE050E2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CC382E-3CC7-6A62-7AA0-CB66CDEA7694}"/>
              </a:ext>
            </a:extLst>
          </p:cNvPr>
          <p:cNvSpPr>
            <a:spLocks noGrp="1"/>
          </p:cNvSpPr>
          <p:nvPr>
            <p:ph type="title"/>
          </p:nvPr>
        </p:nvSpPr>
        <p:spPr/>
        <p:txBody>
          <a:bodyPr/>
          <a:lstStyle/>
          <a:p>
            <a:r>
              <a:rPr lang="en-AU" dirty="0"/>
              <a:t>How to get involved cont.</a:t>
            </a:r>
          </a:p>
        </p:txBody>
      </p:sp>
      <p:sp>
        <p:nvSpPr>
          <p:cNvPr id="3" name="Picture Placeholder 2">
            <a:extLst>
              <a:ext uri="{FF2B5EF4-FFF2-40B4-BE49-F238E27FC236}">
                <a16:creationId xmlns:a16="http://schemas.microsoft.com/office/drawing/2014/main" id="{786695C1-CD7F-0267-6602-F114BDA2D047}"/>
              </a:ext>
            </a:extLst>
          </p:cNvPr>
          <p:cNvSpPr>
            <a:spLocks noGrp="1"/>
          </p:cNvSpPr>
          <p:nvPr>
            <p:ph type="pic" sz="quarter" idx="15"/>
          </p:nvPr>
        </p:nvSpPr>
        <p:spPr/>
        <p:txBody>
          <a:bodyPr/>
          <a:lstStyle/>
          <a:p>
            <a:endParaRPr lang="en-AU"/>
          </a:p>
        </p:txBody>
      </p:sp>
      <p:sp>
        <p:nvSpPr>
          <p:cNvPr id="11" name="Text Placeholder 10">
            <a:extLst>
              <a:ext uri="{FF2B5EF4-FFF2-40B4-BE49-F238E27FC236}">
                <a16:creationId xmlns:a16="http://schemas.microsoft.com/office/drawing/2014/main" id="{C57D9BC5-8226-4411-B02C-1FD9690DEAB2}"/>
              </a:ext>
            </a:extLst>
          </p:cNvPr>
          <p:cNvSpPr>
            <a:spLocks noGrp="1"/>
          </p:cNvSpPr>
          <p:nvPr>
            <p:ph type="body" sz="quarter" idx="14"/>
          </p:nvPr>
        </p:nvSpPr>
        <p:spPr/>
        <p:txBody>
          <a:bodyPr>
            <a:normAutofit/>
          </a:bodyPr>
          <a:lstStyle/>
          <a:p>
            <a:pPr marL="0" indent="0"/>
            <a:r>
              <a:rPr lang="en-AU" sz="1800" dirty="0"/>
              <a:t>Read, watch or listen</a:t>
            </a:r>
          </a:p>
        </p:txBody>
      </p:sp>
      <p:sp>
        <p:nvSpPr>
          <p:cNvPr id="12" name="Text Placeholder 11">
            <a:extLst>
              <a:ext uri="{FF2B5EF4-FFF2-40B4-BE49-F238E27FC236}">
                <a16:creationId xmlns:a16="http://schemas.microsoft.com/office/drawing/2014/main" id="{1BB21605-6BF0-BFB1-FA84-6358A971660E}"/>
              </a:ext>
            </a:extLst>
          </p:cNvPr>
          <p:cNvSpPr>
            <a:spLocks noGrp="1"/>
          </p:cNvSpPr>
          <p:nvPr>
            <p:ph type="body" sz="quarter" idx="16"/>
          </p:nvPr>
        </p:nvSpPr>
        <p:spPr/>
        <p:txBody>
          <a:bodyPr>
            <a:normAutofit fontScale="92500"/>
          </a:bodyPr>
          <a:lstStyle/>
          <a:p>
            <a:pPr marL="0" indent="0">
              <a:buNone/>
            </a:pPr>
            <a:r>
              <a:rPr lang="en-AU" sz="1800" dirty="0"/>
              <a:t>Not all disability is the same and everyone’s experience is different. </a:t>
            </a:r>
          </a:p>
          <a:p>
            <a:pPr marL="0" indent="0">
              <a:buNone/>
            </a:pPr>
            <a:r>
              <a:rPr lang="en-AU" sz="1800" dirty="0"/>
              <a:t>Learning more about people with disability can help us all reflect on attitudes and beliefs. </a:t>
            </a:r>
          </a:p>
          <a:p>
            <a:pPr marL="0" indent="0">
              <a:buNone/>
            </a:pPr>
            <a:r>
              <a:rPr lang="en-AU" sz="1800" dirty="0"/>
              <a:t>You can find stories from the disability community at: </a:t>
            </a:r>
            <a:r>
              <a:rPr lang="en-AU" sz="1800" dirty="0">
                <a:hlinkClick r:id="rId3"/>
              </a:rPr>
              <a:t>www.idpwd.gov.au/stories</a:t>
            </a:r>
            <a:r>
              <a:rPr lang="en-AU" sz="1800" dirty="0"/>
              <a:t> </a:t>
            </a:r>
          </a:p>
        </p:txBody>
      </p:sp>
      <p:sp>
        <p:nvSpPr>
          <p:cNvPr id="4" name="Text Placeholder 3">
            <a:extLst>
              <a:ext uri="{FF2B5EF4-FFF2-40B4-BE49-F238E27FC236}">
                <a16:creationId xmlns:a16="http://schemas.microsoft.com/office/drawing/2014/main" id="{38F66BD9-2E51-7A16-485B-A8E8682E5C6C}"/>
              </a:ext>
            </a:extLst>
          </p:cNvPr>
          <p:cNvSpPr>
            <a:spLocks noGrp="1"/>
          </p:cNvSpPr>
          <p:nvPr>
            <p:ph type="body" sz="quarter" idx="18"/>
          </p:nvPr>
        </p:nvSpPr>
        <p:spPr/>
        <p:txBody>
          <a:bodyPr/>
          <a:lstStyle/>
          <a:p>
            <a:r>
              <a:rPr lang="en-AU" dirty="0"/>
              <a:t>Share your own story</a:t>
            </a:r>
          </a:p>
        </p:txBody>
      </p:sp>
      <p:sp>
        <p:nvSpPr>
          <p:cNvPr id="6" name="Text Placeholder 5">
            <a:extLst>
              <a:ext uri="{FF2B5EF4-FFF2-40B4-BE49-F238E27FC236}">
                <a16:creationId xmlns:a16="http://schemas.microsoft.com/office/drawing/2014/main" id="{EAF92573-21FA-D210-477E-20A889576C65}"/>
              </a:ext>
            </a:extLst>
          </p:cNvPr>
          <p:cNvSpPr>
            <a:spLocks noGrp="1"/>
          </p:cNvSpPr>
          <p:nvPr>
            <p:ph type="body" sz="quarter" idx="21"/>
          </p:nvPr>
        </p:nvSpPr>
        <p:spPr/>
        <p:txBody>
          <a:bodyPr>
            <a:normAutofit fontScale="92500" lnSpcReduction="20000"/>
          </a:bodyPr>
          <a:lstStyle/>
          <a:p>
            <a:pPr marL="0" indent="0">
              <a:buNone/>
            </a:pPr>
            <a:r>
              <a:rPr lang="en-AU" sz="1800" dirty="0"/>
              <a:t>If you are a person with lived experience of disability, you may wish to share your own story about your personal experiences, achievements or challenges. </a:t>
            </a:r>
          </a:p>
          <a:p>
            <a:pPr marL="0" indent="0">
              <a:buNone/>
            </a:pPr>
            <a:r>
              <a:rPr lang="en-AU" sz="1800" dirty="0"/>
              <a:t>If you’re interested in sharing your story, you can fill out this form: </a:t>
            </a:r>
            <a:r>
              <a:rPr lang="en-AU" sz="1800" dirty="0">
                <a:hlinkClick r:id="rId4"/>
              </a:rPr>
              <a:t>www.idpwd.gov.au/stories/share-your-personal-story</a:t>
            </a:r>
            <a:r>
              <a:rPr lang="en-AU" sz="1800" dirty="0"/>
              <a:t>  </a:t>
            </a:r>
          </a:p>
        </p:txBody>
      </p:sp>
      <p:sp>
        <p:nvSpPr>
          <p:cNvPr id="5" name="Text Placeholder 4">
            <a:extLst>
              <a:ext uri="{FF2B5EF4-FFF2-40B4-BE49-F238E27FC236}">
                <a16:creationId xmlns:a16="http://schemas.microsoft.com/office/drawing/2014/main" id="{89AB9E74-873B-624F-C1BE-5EABD4DBD694}"/>
              </a:ext>
            </a:extLst>
          </p:cNvPr>
          <p:cNvSpPr>
            <a:spLocks noGrp="1"/>
          </p:cNvSpPr>
          <p:nvPr>
            <p:ph type="body" sz="quarter" idx="20"/>
          </p:nvPr>
        </p:nvSpPr>
        <p:spPr/>
        <p:txBody>
          <a:bodyPr/>
          <a:lstStyle/>
          <a:p>
            <a:r>
              <a:rPr lang="en-AU" dirty="0"/>
              <a:t>Help spread the word</a:t>
            </a:r>
          </a:p>
        </p:txBody>
      </p:sp>
      <p:sp>
        <p:nvSpPr>
          <p:cNvPr id="7" name="Text Placeholder 6">
            <a:extLst>
              <a:ext uri="{FF2B5EF4-FFF2-40B4-BE49-F238E27FC236}">
                <a16:creationId xmlns:a16="http://schemas.microsoft.com/office/drawing/2014/main" id="{AEF08534-CDFD-1EEC-9991-72835F304C2F}"/>
              </a:ext>
            </a:extLst>
          </p:cNvPr>
          <p:cNvSpPr>
            <a:spLocks noGrp="1"/>
          </p:cNvSpPr>
          <p:nvPr>
            <p:ph type="body" sz="quarter" idx="22"/>
          </p:nvPr>
        </p:nvSpPr>
        <p:spPr/>
        <p:txBody>
          <a:bodyPr>
            <a:normAutofit/>
          </a:bodyPr>
          <a:lstStyle/>
          <a:p>
            <a:pPr marL="0" indent="0">
              <a:buNone/>
            </a:pPr>
            <a:r>
              <a:rPr lang="en-AU" sz="1800" dirty="0"/>
              <a:t>Social media is a great way to raise awareness and show your support for IDPwD. </a:t>
            </a:r>
          </a:p>
          <a:p>
            <a:pPr marL="0" indent="0">
              <a:buNone/>
            </a:pPr>
            <a:r>
              <a:rPr lang="en-AU" sz="1800" dirty="0"/>
              <a:t>Share messages of inclusion and diversity on your networks. </a:t>
            </a:r>
          </a:p>
          <a:p>
            <a:pPr marL="0" indent="0">
              <a:buNone/>
            </a:pPr>
            <a:r>
              <a:rPr lang="en-AU" sz="1800" dirty="0"/>
              <a:t>For social media key messages, posts and graphics, visit </a:t>
            </a:r>
            <a:r>
              <a:rPr lang="en-AU" sz="1800" dirty="0">
                <a:hlinkClick r:id="rId5"/>
              </a:rPr>
              <a:t>www.idpwd.gov.au/resources</a:t>
            </a:r>
            <a:r>
              <a:rPr lang="en-AU" sz="1800" dirty="0"/>
              <a:t> </a:t>
            </a:r>
          </a:p>
        </p:txBody>
      </p:sp>
    </p:spTree>
    <p:extLst>
      <p:ext uri="{BB962C8B-B14F-4D97-AF65-F5344CB8AC3E}">
        <p14:creationId xmlns:p14="http://schemas.microsoft.com/office/powerpoint/2010/main" val="2020211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B5D1D36D-60A1-A91C-9992-E832E2CCA80B}"/>
              </a:ext>
              <a:ext uri="{C183D7F6-B498-43B3-948B-1728B52AA6E4}">
                <adec:decorative xmlns:adec="http://schemas.microsoft.com/office/drawing/2017/decorative" val="0"/>
              </a:ext>
            </a:extLst>
          </p:cNvPr>
          <p:cNvSpPr>
            <a:spLocks noGrp="1"/>
          </p:cNvSpPr>
          <p:nvPr>
            <p:ph type="title" idx="4294967295"/>
          </p:nvPr>
        </p:nvSpPr>
        <p:spPr>
          <a:xfrm>
            <a:off x="0" y="404813"/>
            <a:ext cx="10515600" cy="823912"/>
          </a:xfrm>
        </p:spPr>
        <p:txBody>
          <a:bodyPr>
            <a:normAutofit/>
          </a:bodyPr>
          <a:lstStyle/>
          <a:p>
            <a:r>
              <a:rPr lang="en-AU" sz="4000" b="1" dirty="0"/>
              <a:t>Thank you for supporting IDPwD</a:t>
            </a:r>
          </a:p>
        </p:txBody>
      </p:sp>
    </p:spTree>
    <p:extLst>
      <p:ext uri="{BB962C8B-B14F-4D97-AF65-F5344CB8AC3E}">
        <p14:creationId xmlns:p14="http://schemas.microsoft.com/office/powerpoint/2010/main" val="3912070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ed7be0-71df-4ef7-a44a-46c20e97f856">
      <Terms xmlns="http://schemas.microsoft.com/office/infopath/2007/PartnerControls"/>
    </lcf76f155ced4ddcb4097134ff3c332f>
    <TaxCatchAll xmlns="55f32057-c7d7-4cf2-a083-f930dcef318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1386D899F9CA4298648C0791762DBC" ma:contentTypeVersion="12" ma:contentTypeDescription="Create a new document." ma:contentTypeScope="" ma:versionID="3adc39874ba8c2e96aadd99fffcdf697">
  <xsd:schema xmlns:xsd="http://www.w3.org/2001/XMLSchema" xmlns:xs="http://www.w3.org/2001/XMLSchema" xmlns:p="http://schemas.microsoft.com/office/2006/metadata/properties" xmlns:ns2="31ed7be0-71df-4ef7-a44a-46c20e97f856" xmlns:ns3="55f32057-c7d7-4cf2-a083-f930dcef3185" targetNamespace="http://schemas.microsoft.com/office/2006/metadata/properties" ma:root="true" ma:fieldsID="5578c61acc1d915a6d1c94964bcf9103" ns2:_="" ns3:_="">
    <xsd:import namespace="31ed7be0-71df-4ef7-a44a-46c20e97f856"/>
    <xsd:import namespace="55f32057-c7d7-4cf2-a083-f930dcef318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ed7be0-71df-4ef7-a44a-46c20e97f8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9927c38-8944-418e-ac9b-4d6e7554302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5f32057-c7d7-4cf2-a083-f930dcef318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68f77b1-0cd5-4996-9aae-a29d6c83050c}" ma:internalName="TaxCatchAll" ma:showField="CatchAllData" ma:web="55f32057-c7d7-4cf2-a083-f930dcef31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7A8585-A3BD-42FB-9107-6CCA9B3D07B0}">
  <ds:schemaRefs>
    <ds:schemaRef ds:uri="http://schemas.openxmlformats.org/package/2006/metadata/core-properties"/>
    <ds:schemaRef ds:uri="55f32057-c7d7-4cf2-a083-f930dcef3185"/>
    <ds:schemaRef ds:uri="http://purl.org/dc/elements/1.1/"/>
    <ds:schemaRef ds:uri="31ed7be0-71df-4ef7-a44a-46c20e97f856"/>
    <ds:schemaRef ds:uri="http://www.w3.org/XML/1998/namespace"/>
    <ds:schemaRef ds:uri="http://schemas.microsoft.com/office/2006/metadata/properties"/>
    <ds:schemaRef ds:uri="http://schemas.microsoft.com/office/infopath/2007/PartnerControls"/>
    <ds:schemaRef ds:uri="http://purl.org/dc/terms/"/>
    <ds:schemaRef ds:uri="http://schemas.microsoft.com/office/2006/documentManagement/types"/>
    <ds:schemaRef ds:uri="http://purl.org/dc/dcmitype/"/>
  </ds:schemaRefs>
</ds:datastoreItem>
</file>

<file path=customXml/itemProps2.xml><?xml version="1.0" encoding="utf-8"?>
<ds:datastoreItem xmlns:ds="http://schemas.openxmlformats.org/officeDocument/2006/customXml" ds:itemID="{45A34969-51C0-4ADC-9E7E-E515A838B83A}">
  <ds:schemaRefs>
    <ds:schemaRef ds:uri="http://schemas.microsoft.com/sharepoint/v3/contenttype/forms"/>
  </ds:schemaRefs>
</ds:datastoreItem>
</file>

<file path=customXml/itemProps3.xml><?xml version="1.0" encoding="utf-8"?>
<ds:datastoreItem xmlns:ds="http://schemas.openxmlformats.org/officeDocument/2006/customXml" ds:itemID="{4744B79F-F894-484A-AFB8-DC3B672150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ed7be0-71df-4ef7-a44a-46c20e97f856"/>
    <ds:schemaRef ds:uri="55f32057-c7d7-4cf2-a083-f930dcef31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441</TotalTime>
  <Words>799</Words>
  <Application>Microsoft Office PowerPoint</Application>
  <PresentationFormat>Widescreen</PresentationFormat>
  <Paragraphs>66</Paragraphs>
  <Slides>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Arial</vt:lpstr>
      <vt:lpstr>Calibri</vt:lpstr>
      <vt:lpstr>DIN</vt:lpstr>
      <vt:lpstr>Times New Roman</vt:lpstr>
      <vt:lpstr>Office Theme</vt:lpstr>
      <vt:lpstr>Instructions:</vt:lpstr>
      <vt:lpstr>Learn about IDPwD</vt:lpstr>
      <vt:lpstr>What is International Day of People with Disability?</vt:lpstr>
      <vt:lpstr>Disability in Australia</vt:lpstr>
      <vt:lpstr>Disability in Australia cont.</vt:lpstr>
      <vt:lpstr>How to get involved</vt:lpstr>
      <vt:lpstr>How to get involved cont.</vt:lpstr>
      <vt:lpstr>Thank you for supporting IDPwD</vt:lpstr>
    </vt:vector>
  </TitlesOfParts>
  <Company>Australian Government Department of Health Disability and Ageing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IDPwD powerpoint presentation example</dc:title>
  <dc:creator>Australian Government Department of Health Disability and Ageing</dc:creator>
  <cp:keywords>Digital assets; Workplaces; Communities</cp:keywords>
  <cp:lastModifiedBy>NEWBERRY, Jacqui</cp:lastModifiedBy>
  <cp:revision>10</cp:revision>
  <dcterms:created xsi:type="dcterms:W3CDTF">2024-08-13T22:07:34Z</dcterms:created>
  <dcterms:modified xsi:type="dcterms:W3CDTF">2026-10-21T00:12:09Z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M_ProtectiveMarkingValue_Header">
    <vt:lpwstr>OFFICIAL</vt:lpwstr>
  </property>
  <property fmtid="{D5CDD505-2E9C-101B-9397-08002B2CF9AE}" pid="3" name="PM_OriginationTimeStamp">
    <vt:lpwstr>2024-08-13T23:32:27Z</vt:lpwstr>
  </property>
  <property fmtid="{D5CDD505-2E9C-101B-9397-08002B2CF9AE}" pid="4" name="PM_Originating_FileId">
    <vt:lpwstr>AB29F517DBC94F3E8A7BA5B4E5C4284C</vt:lpwstr>
  </property>
  <property fmtid="{D5CDD505-2E9C-101B-9397-08002B2CF9AE}" pid="5" name="PM_ProtectiveMarkingValue_Footer">
    <vt:lpwstr>OFFICIAL</vt:lpwstr>
  </property>
  <property fmtid="{D5CDD505-2E9C-101B-9397-08002B2CF9AE}" pid="6" name="PM_Namespace">
    <vt:lpwstr>gov.au</vt:lpwstr>
  </property>
  <property fmtid="{D5CDD505-2E9C-101B-9397-08002B2CF9AE}" pid="7" name="PM_Caveats_Count">
    <vt:lpwstr>0</vt:lpwstr>
  </property>
  <property fmtid="{D5CDD505-2E9C-101B-9397-08002B2CF9AE}" pid="8" name="PM_Version">
    <vt:lpwstr>2018.4</vt:lpwstr>
  </property>
  <property fmtid="{D5CDD505-2E9C-101B-9397-08002B2CF9AE}" pid="9" name="MSIP_Label_eb34d90b-fc41-464d-af60-f74d721d0790_Name">
    <vt:lpwstr>OFFICIAL</vt:lpwstr>
  </property>
  <property fmtid="{D5CDD505-2E9C-101B-9397-08002B2CF9AE}" pid="10" name="PM_Note">
    <vt:lpwstr/>
  </property>
  <property fmtid="{D5CDD505-2E9C-101B-9397-08002B2CF9AE}" pid="11" name="PMHMAC">
    <vt:lpwstr>v=2022.1;a=SHA256;h=78DC3FF1D6C6E3DDC4138B5C2842DE5BE2FAEBF76FDF234845DC7F0125FB0939</vt:lpwstr>
  </property>
  <property fmtid="{D5CDD505-2E9C-101B-9397-08002B2CF9AE}" pid="12" name="PM_Qualifier">
    <vt:lpwstr/>
  </property>
  <property fmtid="{D5CDD505-2E9C-101B-9397-08002B2CF9AE}" pid="13" name="PM_SecurityClassification">
    <vt:lpwstr>OFFICIAL</vt:lpwstr>
  </property>
  <property fmtid="{D5CDD505-2E9C-101B-9397-08002B2CF9AE}" pid="14" name="PM_Markers">
    <vt:lpwstr/>
  </property>
  <property fmtid="{D5CDD505-2E9C-101B-9397-08002B2CF9AE}" pid="15" name="MSIP_Label_eb34d90b-fc41-464d-af60-f74d721d0790_SiteId">
    <vt:lpwstr>61e36dd1-ca6e-4d61-aa0a-2b4eb88317a3</vt:lpwstr>
  </property>
  <property fmtid="{D5CDD505-2E9C-101B-9397-08002B2CF9AE}" pid="16" name="MSIP_Label_eb34d90b-fc41-464d-af60-f74d721d0790_ContentBits">
    <vt:lpwstr>0</vt:lpwstr>
  </property>
  <property fmtid="{D5CDD505-2E9C-101B-9397-08002B2CF9AE}" pid="17" name="MSIP_Label_eb34d90b-fc41-464d-af60-f74d721d0790_Enabled">
    <vt:lpwstr>true</vt:lpwstr>
  </property>
  <property fmtid="{D5CDD505-2E9C-101B-9397-08002B2CF9AE}" pid="18" name="PM_ProtectiveMarkingImage_Footer">
    <vt:lpwstr>C:\Program Files (x86)\Common Files\janusNET Shared\janusSEAL\Images\DocumentSlashBlue.png</vt:lpwstr>
  </property>
  <property fmtid="{D5CDD505-2E9C-101B-9397-08002B2CF9AE}" pid="19" name="MSIP_Label_eb34d90b-fc41-464d-af60-f74d721d0790_SetDate">
    <vt:lpwstr>2024-08-13T23:32:27Z</vt:lpwstr>
  </property>
  <property fmtid="{D5CDD505-2E9C-101B-9397-08002B2CF9AE}" pid="20" name="MSIP_Label_eb34d90b-fc41-464d-af60-f74d721d0790_Method">
    <vt:lpwstr>Privileged</vt:lpwstr>
  </property>
  <property fmtid="{D5CDD505-2E9C-101B-9397-08002B2CF9AE}" pid="21" name="MSIP_Label_eb34d90b-fc41-464d-af60-f74d721d0790_ActionId">
    <vt:lpwstr>32ba8813b54d48b39fe5510aa2351a16</vt:lpwstr>
  </property>
  <property fmtid="{D5CDD505-2E9C-101B-9397-08002B2CF9AE}" pid="22" name="PM_InsertionValue">
    <vt:lpwstr>OFFICIAL</vt:lpwstr>
  </property>
  <property fmtid="{D5CDD505-2E9C-101B-9397-08002B2CF9AE}" pid="23" name="PM_Originator_Hash_SHA1">
    <vt:lpwstr>C361BD55D35E1AEE3E4C6649B42EB6317FFF2BF9</vt:lpwstr>
  </property>
  <property fmtid="{D5CDD505-2E9C-101B-9397-08002B2CF9AE}" pid="24" name="PM_DisplayValueSecClassificationWithQualifier">
    <vt:lpwstr>OFFICIAL</vt:lpwstr>
  </property>
  <property fmtid="{D5CDD505-2E9C-101B-9397-08002B2CF9AE}" pid="25" name="PM_ProtectiveMarkingImage_Header">
    <vt:lpwstr>C:\Program Files (x86)\Common Files\janusNET Shared\janusSEAL\Images\DocumentSlashBlue.png</vt:lpwstr>
  </property>
  <property fmtid="{D5CDD505-2E9C-101B-9397-08002B2CF9AE}" pid="26" name="PM_Display">
    <vt:lpwstr>OFFICIAL</vt:lpwstr>
  </property>
  <property fmtid="{D5CDD505-2E9C-101B-9397-08002B2CF9AE}" pid="27" name="PM_OriginatorUserAccountName_SHA256">
    <vt:lpwstr>DBC14F7AF0FF85AE484EA8432F7F7F586B2776A49C3E9E4928A817C3B428E034</vt:lpwstr>
  </property>
  <property fmtid="{D5CDD505-2E9C-101B-9397-08002B2CF9AE}" pid="28" name="PM_OriginatorDomainName_SHA256">
    <vt:lpwstr>E83A2A66C4061446A7E3732E8D44762184B6B377D962B96C83DC624302585857</vt:lpwstr>
  </property>
  <property fmtid="{D5CDD505-2E9C-101B-9397-08002B2CF9AE}" pid="29" name="PMUuid">
    <vt:lpwstr>v=2022.2;d=gov.au;g=46DD6D7C-8107-577B-BC6E-F348953B2E44</vt:lpwstr>
  </property>
  <property fmtid="{D5CDD505-2E9C-101B-9397-08002B2CF9AE}" pid="30" name="PM_Hash_Version">
    <vt:lpwstr>2022.1</vt:lpwstr>
  </property>
  <property fmtid="{D5CDD505-2E9C-101B-9397-08002B2CF9AE}" pid="31" name="PM_Hash_Salt_Prev">
    <vt:lpwstr>B725B5A7E131678946E585DDE01B1130</vt:lpwstr>
  </property>
  <property fmtid="{D5CDD505-2E9C-101B-9397-08002B2CF9AE}" pid="32" name="PM_Hash_Salt">
    <vt:lpwstr>092C882E8C3ADE18AC6BB5F75FD51344</vt:lpwstr>
  </property>
  <property fmtid="{D5CDD505-2E9C-101B-9397-08002B2CF9AE}" pid="33" name="PM_Hash_SHA1">
    <vt:lpwstr>D21E2245F0F45DABCC5F252D7CE9EB25C3AD35B9</vt:lpwstr>
  </property>
  <property fmtid="{D5CDD505-2E9C-101B-9397-08002B2CF9AE}" pid="34" name="PM_PrintOutPlacement_PPT">
    <vt:lpwstr/>
  </property>
  <property fmtid="{D5CDD505-2E9C-101B-9397-08002B2CF9AE}" pid="35" name="PM_SecurityClassification_Prev">
    <vt:lpwstr>OFFICIAL</vt:lpwstr>
  </property>
  <property fmtid="{D5CDD505-2E9C-101B-9397-08002B2CF9AE}" pid="36" name="PM_Qualifier_Prev">
    <vt:lpwstr/>
  </property>
  <property fmtid="{D5CDD505-2E9C-101B-9397-08002B2CF9AE}" pid="37" name="MSIP_Label_7cd3e8b9-ffed-43a8-b7f4-cc2fa0382d36_Enabled">
    <vt:lpwstr>true</vt:lpwstr>
  </property>
  <property fmtid="{D5CDD505-2E9C-101B-9397-08002B2CF9AE}" pid="38" name="MSIP_Label_7cd3e8b9-ffed-43a8-b7f4-cc2fa0382d36_SetDate">
    <vt:lpwstr>2026-10-13T23:23:14Z</vt:lpwstr>
  </property>
  <property fmtid="{D5CDD505-2E9C-101B-9397-08002B2CF9AE}" pid="39" name="MSIP_Label_7cd3e8b9-ffed-43a8-b7f4-cc2fa0382d36_Method">
    <vt:lpwstr>Privileged</vt:lpwstr>
  </property>
  <property fmtid="{D5CDD505-2E9C-101B-9397-08002B2CF9AE}" pid="40" name="MSIP_Label_7cd3e8b9-ffed-43a8-b7f4-cc2fa0382d36_Name">
    <vt:lpwstr>O</vt:lpwstr>
  </property>
  <property fmtid="{D5CDD505-2E9C-101B-9397-08002B2CF9AE}" pid="41" name="MSIP_Label_7cd3e8b9-ffed-43a8-b7f4-cc2fa0382d36_SiteId">
    <vt:lpwstr>34a3929c-73cf-4954-abfe-147dc3517892</vt:lpwstr>
  </property>
  <property fmtid="{D5CDD505-2E9C-101B-9397-08002B2CF9AE}" pid="42" name="MSIP_Label_7cd3e8b9-ffed-43a8-b7f4-cc2fa0382d36_ActionId">
    <vt:lpwstr>f188d282-d5cd-4031-af69-8d830802d4b4</vt:lpwstr>
  </property>
  <property fmtid="{D5CDD505-2E9C-101B-9397-08002B2CF9AE}" pid="43" name="MSIP_Label_7cd3e8b9-ffed-43a8-b7f4-cc2fa0382d36_ContentBits">
    <vt:lpwstr>3</vt:lpwstr>
  </property>
  <property fmtid="{D5CDD505-2E9C-101B-9397-08002B2CF9AE}" pid="44" name="MSIP_Label_7cd3e8b9-ffed-43a8-b7f4-cc2fa0382d36_Tag">
    <vt:lpwstr>10, 0, 1, 1</vt:lpwstr>
  </property>
  <property fmtid="{D5CDD505-2E9C-101B-9397-08002B2CF9AE}" pid="45" name="ClassificationContentMarkingFooterLocations">
    <vt:lpwstr>Office Theme:10</vt:lpwstr>
  </property>
  <property fmtid="{D5CDD505-2E9C-101B-9397-08002B2CF9AE}" pid="46" name="ClassificationContentMarkingFooterText">
    <vt:lpwstr>OFFICIAL</vt:lpwstr>
  </property>
  <property fmtid="{D5CDD505-2E9C-101B-9397-08002B2CF9AE}" pid="47" name="ClassificationContentMarkingHeaderLocations">
    <vt:lpwstr>Office Theme:9</vt:lpwstr>
  </property>
  <property fmtid="{D5CDD505-2E9C-101B-9397-08002B2CF9AE}" pid="48" name="ClassificationContentMarkingHeaderText">
    <vt:lpwstr>OFFICIAL</vt:lpwstr>
  </property>
  <property fmtid="{D5CDD505-2E9C-101B-9397-08002B2CF9AE}" pid="49" name="ContentTypeId">
    <vt:lpwstr>0x010100A51386D899F9CA4298648C0791762DBC</vt:lpwstr>
  </property>
</Properties>
</file>