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84" r:id="rId2"/>
    <p:sldId id="285" r:id="rId3"/>
    <p:sldId id="286" r:id="rId4"/>
    <p:sldId id="287" r:id="rId5"/>
    <p:sldId id="288" r:id="rId6"/>
    <p:sldId id="290" r:id="rId7"/>
    <p:sldId id="291" r:id="rId8"/>
    <p:sldId id="292" r:id="rId9"/>
    <p:sldId id="293" r:id="rId10"/>
    <p:sldId id="294" r:id="rId11"/>
    <p:sldId id="295" r:id="rId12"/>
    <p:sldId id="296" r:id="rId13"/>
    <p:sldId id="29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2B5B"/>
    <a:srgbClr val="D5E24D"/>
    <a:srgbClr val="DBFE4C"/>
    <a:srgbClr val="F89827"/>
    <a:srgbClr val="FFCC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C79574-A3CE-44A0-A887-9609AFACCFDC}" v="1" dt="2026-10-14T05:35:14.543"/>
    <p1510:client id="{FA47C9AA-F663-42E7-9F0A-046BDB9A5F69}" v="6" dt="2026-10-14T05:24:48.4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42" autoAdjust="0"/>
    <p:restoredTop sz="94641" autoAdjust="0"/>
  </p:normalViewPr>
  <p:slideViewPr>
    <p:cSldViewPr snapToGrid="0">
      <p:cViewPr varScale="1">
        <p:scale>
          <a:sx n="78" d="100"/>
          <a:sy n="78" d="100"/>
        </p:scale>
        <p:origin x="1042" y="6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RODA, Libi" userId="947cf735-4eb4-4522-bad3-fb3ce4847964" providerId="ADAL" clId="{B743BF9C-0D3A-4168-B5F0-0AA13E63F233}"/>
    <pc:docChg chg="undo custSel modSld modMainMaster">
      <pc:chgData name="BORODA, Libi" userId="947cf735-4eb4-4522-bad3-fb3ce4847964" providerId="ADAL" clId="{B743BF9C-0D3A-4168-B5F0-0AA13E63F233}" dt="2026-10-14T05:28:13.385" v="47" actId="962"/>
      <pc:docMkLst>
        <pc:docMk/>
      </pc:docMkLst>
      <pc:sldChg chg="addSp delSp modSp mod modClrScheme chgLayout">
        <pc:chgData name="BORODA, Libi" userId="947cf735-4eb4-4522-bad3-fb3ce4847964" providerId="ADAL" clId="{B743BF9C-0D3A-4168-B5F0-0AA13E63F233}" dt="2026-10-14T05:21:09.690" v="12" actId="962"/>
        <pc:sldMkLst>
          <pc:docMk/>
          <pc:sldMk cId="4220113361" sldId="285"/>
        </pc:sldMkLst>
        <pc:spChg chg="del mod ord">
          <ac:chgData name="BORODA, Libi" userId="947cf735-4eb4-4522-bad3-fb3ce4847964" providerId="ADAL" clId="{B743BF9C-0D3A-4168-B5F0-0AA13E63F233}" dt="2026-10-14T05:19:49.912" v="0" actId="700"/>
          <ac:spMkLst>
            <pc:docMk/>
            <pc:sldMk cId="4220113361" sldId="285"/>
            <ac:spMk id="2" creationId="{1DD7C96F-EDF0-43DF-2263-35ABA6FC9EB3}"/>
          </ac:spMkLst>
        </pc:spChg>
        <pc:spChg chg="del mod ord">
          <ac:chgData name="BORODA, Libi" userId="947cf735-4eb4-4522-bad3-fb3ce4847964" providerId="ADAL" clId="{B743BF9C-0D3A-4168-B5F0-0AA13E63F233}" dt="2026-10-14T05:19:49.912" v="0" actId="700"/>
          <ac:spMkLst>
            <pc:docMk/>
            <pc:sldMk cId="4220113361" sldId="285"/>
            <ac:spMk id="3" creationId="{595BDB19-2641-EAEE-140A-BE539A845641}"/>
          </ac:spMkLst>
        </pc:spChg>
        <pc:spChg chg="del mod ord">
          <ac:chgData name="BORODA, Libi" userId="947cf735-4eb4-4522-bad3-fb3ce4847964" providerId="ADAL" clId="{B743BF9C-0D3A-4168-B5F0-0AA13E63F233}" dt="2026-10-14T05:19:49.912" v="0" actId="700"/>
          <ac:spMkLst>
            <pc:docMk/>
            <pc:sldMk cId="4220113361" sldId="285"/>
            <ac:spMk id="4" creationId="{BE265AA9-2305-4A9D-E1D1-42E96D205210}"/>
          </ac:spMkLst>
        </pc:spChg>
        <pc:spChg chg="add mod ord">
          <ac:chgData name="BORODA, Libi" userId="947cf735-4eb4-4522-bad3-fb3ce4847964" providerId="ADAL" clId="{B743BF9C-0D3A-4168-B5F0-0AA13E63F233}" dt="2026-10-14T05:19:49.912" v="0" actId="700"/>
          <ac:spMkLst>
            <pc:docMk/>
            <pc:sldMk cId="4220113361" sldId="285"/>
            <ac:spMk id="5" creationId="{E1C97A26-28AA-6C36-8484-E1F2F37EA807}"/>
          </ac:spMkLst>
        </pc:spChg>
        <pc:spChg chg="add mod ord">
          <ac:chgData name="BORODA, Libi" userId="947cf735-4eb4-4522-bad3-fb3ce4847964" providerId="ADAL" clId="{B743BF9C-0D3A-4168-B5F0-0AA13E63F233}" dt="2026-10-14T05:19:49.912" v="0" actId="700"/>
          <ac:spMkLst>
            <pc:docMk/>
            <pc:sldMk cId="4220113361" sldId="285"/>
            <ac:spMk id="6" creationId="{B241629F-F96A-EAD8-D0F3-F518645F593C}"/>
          </ac:spMkLst>
        </pc:spChg>
        <pc:spChg chg="add mod ord">
          <ac:chgData name="BORODA, Libi" userId="947cf735-4eb4-4522-bad3-fb3ce4847964" providerId="ADAL" clId="{B743BF9C-0D3A-4168-B5F0-0AA13E63F233}" dt="2026-10-14T05:21:09.690" v="12" actId="962"/>
          <ac:spMkLst>
            <pc:docMk/>
            <pc:sldMk cId="4220113361" sldId="285"/>
            <ac:spMk id="7" creationId="{E8DCA151-95D5-645E-917D-CE1A7971D682}"/>
          </ac:spMkLst>
        </pc:spChg>
      </pc:sldChg>
      <pc:sldChg chg="addSp delSp modSp mod modClrScheme chgLayout">
        <pc:chgData name="BORODA, Libi" userId="947cf735-4eb4-4522-bad3-fb3ce4847964" providerId="ADAL" clId="{B743BF9C-0D3A-4168-B5F0-0AA13E63F233}" dt="2026-10-14T05:27:35.889" v="40" actId="962"/>
        <pc:sldMkLst>
          <pc:docMk/>
          <pc:sldMk cId="3642901509" sldId="286"/>
        </pc:sldMkLst>
        <pc:spChg chg="del">
          <ac:chgData name="BORODA, Libi" userId="947cf735-4eb4-4522-bad3-fb3ce4847964" providerId="ADAL" clId="{B743BF9C-0D3A-4168-B5F0-0AA13E63F233}" dt="2026-10-14T05:19:54.955" v="1" actId="700"/>
          <ac:spMkLst>
            <pc:docMk/>
            <pc:sldMk cId="3642901509" sldId="286"/>
            <ac:spMk id="2" creationId="{DE23B071-BB22-1095-CE68-F41DD9E28123}"/>
          </ac:spMkLst>
        </pc:spChg>
        <pc:spChg chg="del mod ord">
          <ac:chgData name="BORODA, Libi" userId="947cf735-4eb4-4522-bad3-fb3ce4847964" providerId="ADAL" clId="{B743BF9C-0D3A-4168-B5F0-0AA13E63F233}" dt="2026-10-14T05:19:54.955" v="1" actId="700"/>
          <ac:spMkLst>
            <pc:docMk/>
            <pc:sldMk cId="3642901509" sldId="286"/>
            <ac:spMk id="3" creationId="{483062CE-B9FD-8E5D-A53A-0147F1DF5BB9}"/>
          </ac:spMkLst>
        </pc:spChg>
        <pc:spChg chg="del mod ord">
          <ac:chgData name="BORODA, Libi" userId="947cf735-4eb4-4522-bad3-fb3ce4847964" providerId="ADAL" clId="{B743BF9C-0D3A-4168-B5F0-0AA13E63F233}" dt="2026-10-14T05:19:54.955" v="1" actId="700"/>
          <ac:spMkLst>
            <pc:docMk/>
            <pc:sldMk cId="3642901509" sldId="286"/>
            <ac:spMk id="4" creationId="{FD5A9D0E-F04B-6328-D946-55C7C887B366}"/>
          </ac:spMkLst>
        </pc:spChg>
        <pc:spChg chg="add del mod ord">
          <ac:chgData name="BORODA, Libi" userId="947cf735-4eb4-4522-bad3-fb3ce4847964" providerId="ADAL" clId="{B743BF9C-0D3A-4168-B5F0-0AA13E63F233}" dt="2026-10-14T05:26:08.712" v="36" actId="6264"/>
          <ac:spMkLst>
            <pc:docMk/>
            <pc:sldMk cId="3642901509" sldId="286"/>
            <ac:spMk id="5" creationId="{D598FE66-BC13-C183-21F2-47083FC3AC61}"/>
          </ac:spMkLst>
        </pc:spChg>
        <pc:spChg chg="add del mod ord">
          <ac:chgData name="BORODA, Libi" userId="947cf735-4eb4-4522-bad3-fb3ce4847964" providerId="ADAL" clId="{B743BF9C-0D3A-4168-B5F0-0AA13E63F233}" dt="2026-10-14T05:26:08.712" v="36" actId="6264"/>
          <ac:spMkLst>
            <pc:docMk/>
            <pc:sldMk cId="3642901509" sldId="286"/>
            <ac:spMk id="6" creationId="{42334D8D-F343-F673-3A2B-35DE433A7F9A}"/>
          </ac:spMkLst>
        </pc:spChg>
        <pc:spChg chg="add mod ord">
          <ac:chgData name="BORODA, Libi" userId="947cf735-4eb4-4522-bad3-fb3ce4847964" providerId="ADAL" clId="{B743BF9C-0D3A-4168-B5F0-0AA13E63F233}" dt="2026-10-14T05:26:08.712" v="36" actId="6264"/>
          <ac:spMkLst>
            <pc:docMk/>
            <pc:sldMk cId="3642901509" sldId="286"/>
            <ac:spMk id="7" creationId="{CDC8EFC7-300C-F1B7-4044-1DA941C357A8}"/>
          </ac:spMkLst>
        </pc:spChg>
        <pc:spChg chg="add mod ord">
          <ac:chgData name="BORODA, Libi" userId="947cf735-4eb4-4522-bad3-fb3ce4847964" providerId="ADAL" clId="{B743BF9C-0D3A-4168-B5F0-0AA13E63F233}" dt="2026-10-14T05:26:08.712" v="36" actId="6264"/>
          <ac:spMkLst>
            <pc:docMk/>
            <pc:sldMk cId="3642901509" sldId="286"/>
            <ac:spMk id="8" creationId="{89C70125-51C6-4DD4-AC45-C490C4535504}"/>
          </ac:spMkLst>
        </pc:spChg>
        <pc:spChg chg="add mod ord">
          <ac:chgData name="BORODA, Libi" userId="947cf735-4eb4-4522-bad3-fb3ce4847964" providerId="ADAL" clId="{B743BF9C-0D3A-4168-B5F0-0AA13E63F233}" dt="2026-10-14T05:27:35.889" v="40" actId="962"/>
          <ac:spMkLst>
            <pc:docMk/>
            <pc:sldMk cId="3642901509" sldId="286"/>
            <ac:spMk id="9" creationId="{C3AA0951-FA30-2C48-991F-87047AB1AC93}"/>
          </ac:spMkLst>
        </pc:spChg>
      </pc:sldChg>
      <pc:sldChg chg="addSp delSp modSp mod modClrScheme chgLayout">
        <pc:chgData name="BORODA, Libi" userId="947cf735-4eb4-4522-bad3-fb3ce4847964" providerId="ADAL" clId="{B743BF9C-0D3A-4168-B5F0-0AA13E63F233}" dt="2026-10-14T05:26:10.728" v="37" actId="6264"/>
        <pc:sldMkLst>
          <pc:docMk/>
          <pc:sldMk cId="2621313843" sldId="287"/>
        </pc:sldMkLst>
        <pc:spChg chg="del">
          <ac:chgData name="BORODA, Libi" userId="947cf735-4eb4-4522-bad3-fb3ce4847964" providerId="ADAL" clId="{B743BF9C-0D3A-4168-B5F0-0AA13E63F233}" dt="2026-10-14T05:19:58.145" v="2" actId="700"/>
          <ac:spMkLst>
            <pc:docMk/>
            <pc:sldMk cId="2621313843" sldId="287"/>
            <ac:spMk id="2" creationId="{6BA42813-0501-4D74-A46F-02227956DC0F}"/>
          </ac:spMkLst>
        </pc:spChg>
        <pc:spChg chg="del mod ord">
          <ac:chgData name="BORODA, Libi" userId="947cf735-4eb4-4522-bad3-fb3ce4847964" providerId="ADAL" clId="{B743BF9C-0D3A-4168-B5F0-0AA13E63F233}" dt="2026-10-14T05:19:58.145" v="2" actId="700"/>
          <ac:spMkLst>
            <pc:docMk/>
            <pc:sldMk cId="2621313843" sldId="287"/>
            <ac:spMk id="3" creationId="{353A6F51-44BB-6EE6-AA9E-BFA021F26DDA}"/>
          </ac:spMkLst>
        </pc:spChg>
        <pc:spChg chg="del mod ord">
          <ac:chgData name="BORODA, Libi" userId="947cf735-4eb4-4522-bad3-fb3ce4847964" providerId="ADAL" clId="{B743BF9C-0D3A-4168-B5F0-0AA13E63F233}" dt="2026-10-14T05:19:58.145" v="2" actId="700"/>
          <ac:spMkLst>
            <pc:docMk/>
            <pc:sldMk cId="2621313843" sldId="287"/>
            <ac:spMk id="4" creationId="{820336D8-59E7-720D-2492-E8EB87D6D2E5}"/>
          </ac:spMkLst>
        </pc:spChg>
        <pc:spChg chg="add del mod ord">
          <ac:chgData name="BORODA, Libi" userId="947cf735-4eb4-4522-bad3-fb3ce4847964" providerId="ADAL" clId="{B743BF9C-0D3A-4168-B5F0-0AA13E63F233}" dt="2026-10-14T05:26:10.728" v="37" actId="6264"/>
          <ac:spMkLst>
            <pc:docMk/>
            <pc:sldMk cId="2621313843" sldId="287"/>
            <ac:spMk id="5" creationId="{459A0D83-F01F-5405-2464-F7A7FAE54F39}"/>
          </ac:spMkLst>
        </pc:spChg>
        <pc:spChg chg="add del mod ord">
          <ac:chgData name="BORODA, Libi" userId="947cf735-4eb4-4522-bad3-fb3ce4847964" providerId="ADAL" clId="{B743BF9C-0D3A-4168-B5F0-0AA13E63F233}" dt="2026-10-14T05:26:10.728" v="37" actId="6264"/>
          <ac:spMkLst>
            <pc:docMk/>
            <pc:sldMk cId="2621313843" sldId="287"/>
            <ac:spMk id="6" creationId="{5DE87259-1213-25DB-E1A4-9B41047DBF1B}"/>
          </ac:spMkLst>
        </pc:spChg>
        <pc:spChg chg="add mod ord">
          <ac:chgData name="BORODA, Libi" userId="947cf735-4eb4-4522-bad3-fb3ce4847964" providerId="ADAL" clId="{B743BF9C-0D3A-4168-B5F0-0AA13E63F233}" dt="2026-10-14T05:26:10.728" v="37" actId="6264"/>
          <ac:spMkLst>
            <pc:docMk/>
            <pc:sldMk cId="2621313843" sldId="287"/>
            <ac:spMk id="7" creationId="{8B650BED-8991-8BF9-70A4-F13C9AD20DBC}"/>
          </ac:spMkLst>
        </pc:spChg>
        <pc:spChg chg="add mod ord">
          <ac:chgData name="BORODA, Libi" userId="947cf735-4eb4-4522-bad3-fb3ce4847964" providerId="ADAL" clId="{B743BF9C-0D3A-4168-B5F0-0AA13E63F233}" dt="2026-10-14T05:26:10.728" v="37" actId="6264"/>
          <ac:spMkLst>
            <pc:docMk/>
            <pc:sldMk cId="2621313843" sldId="287"/>
            <ac:spMk id="8" creationId="{070B4293-9FF2-77B2-54BA-D770B69D5FC3}"/>
          </ac:spMkLst>
        </pc:spChg>
        <pc:spChg chg="add mod ord">
          <ac:chgData name="BORODA, Libi" userId="947cf735-4eb4-4522-bad3-fb3ce4847964" providerId="ADAL" clId="{B743BF9C-0D3A-4168-B5F0-0AA13E63F233}" dt="2026-10-14T05:26:10.728" v="37" actId="6264"/>
          <ac:spMkLst>
            <pc:docMk/>
            <pc:sldMk cId="2621313843" sldId="287"/>
            <ac:spMk id="9" creationId="{A78B4884-25F3-CDCD-ACA6-7A3910031A7F}"/>
          </ac:spMkLst>
        </pc:spChg>
      </pc:sldChg>
      <pc:sldChg chg="addSp delSp modSp mod modClrScheme chgLayout">
        <pc:chgData name="BORODA, Libi" userId="947cf735-4eb4-4522-bad3-fb3ce4847964" providerId="ADAL" clId="{B743BF9C-0D3A-4168-B5F0-0AA13E63F233}" dt="2026-10-14T05:20:00.296" v="3" actId="700"/>
        <pc:sldMkLst>
          <pc:docMk/>
          <pc:sldMk cId="1007836895" sldId="288"/>
        </pc:sldMkLst>
        <pc:spChg chg="del mod ord">
          <ac:chgData name="BORODA, Libi" userId="947cf735-4eb4-4522-bad3-fb3ce4847964" providerId="ADAL" clId="{B743BF9C-0D3A-4168-B5F0-0AA13E63F233}" dt="2026-10-14T05:20:00.296" v="3" actId="700"/>
          <ac:spMkLst>
            <pc:docMk/>
            <pc:sldMk cId="1007836895" sldId="288"/>
            <ac:spMk id="2" creationId="{788FDA86-97EF-BF30-DFAE-B01F71BB5D92}"/>
          </ac:spMkLst>
        </pc:spChg>
        <pc:spChg chg="del mod ord">
          <ac:chgData name="BORODA, Libi" userId="947cf735-4eb4-4522-bad3-fb3ce4847964" providerId="ADAL" clId="{B743BF9C-0D3A-4168-B5F0-0AA13E63F233}" dt="2026-10-14T05:20:00.296" v="3" actId="700"/>
          <ac:spMkLst>
            <pc:docMk/>
            <pc:sldMk cId="1007836895" sldId="288"/>
            <ac:spMk id="3" creationId="{3569879D-92F1-7D9A-7603-0B6B067C7405}"/>
          </ac:spMkLst>
        </pc:spChg>
        <pc:spChg chg="del mod ord">
          <ac:chgData name="BORODA, Libi" userId="947cf735-4eb4-4522-bad3-fb3ce4847964" providerId="ADAL" clId="{B743BF9C-0D3A-4168-B5F0-0AA13E63F233}" dt="2026-10-14T05:20:00.296" v="3" actId="700"/>
          <ac:spMkLst>
            <pc:docMk/>
            <pc:sldMk cId="1007836895" sldId="288"/>
            <ac:spMk id="4" creationId="{97A7E0CC-A5F3-85D1-D69F-36D6CEF44EFE}"/>
          </ac:spMkLst>
        </pc:spChg>
        <pc:spChg chg="add mod ord">
          <ac:chgData name="BORODA, Libi" userId="947cf735-4eb4-4522-bad3-fb3ce4847964" providerId="ADAL" clId="{B743BF9C-0D3A-4168-B5F0-0AA13E63F233}" dt="2026-10-14T05:20:00.296" v="3" actId="700"/>
          <ac:spMkLst>
            <pc:docMk/>
            <pc:sldMk cId="1007836895" sldId="288"/>
            <ac:spMk id="5" creationId="{51F0023B-E479-4D55-2C7A-E53AACA0C0F7}"/>
          </ac:spMkLst>
        </pc:spChg>
        <pc:spChg chg="add mod ord">
          <ac:chgData name="BORODA, Libi" userId="947cf735-4eb4-4522-bad3-fb3ce4847964" providerId="ADAL" clId="{B743BF9C-0D3A-4168-B5F0-0AA13E63F233}" dt="2026-10-14T05:20:00.296" v="3" actId="700"/>
          <ac:spMkLst>
            <pc:docMk/>
            <pc:sldMk cId="1007836895" sldId="288"/>
            <ac:spMk id="6" creationId="{5A658E8A-5405-DE22-3049-59C255E7BAD2}"/>
          </ac:spMkLst>
        </pc:spChg>
        <pc:spChg chg="add mod ord">
          <ac:chgData name="BORODA, Libi" userId="947cf735-4eb4-4522-bad3-fb3ce4847964" providerId="ADAL" clId="{B743BF9C-0D3A-4168-B5F0-0AA13E63F233}" dt="2026-10-14T05:20:00.296" v="3" actId="700"/>
          <ac:spMkLst>
            <pc:docMk/>
            <pc:sldMk cId="1007836895" sldId="288"/>
            <ac:spMk id="7" creationId="{36A6E5E1-3008-1273-F683-53F7756E0DED}"/>
          </ac:spMkLst>
        </pc:spChg>
      </pc:sldChg>
      <pc:sldChg chg="addSp delSp modSp mod modClrScheme chgLayout">
        <pc:chgData name="BORODA, Libi" userId="947cf735-4eb4-4522-bad3-fb3ce4847964" providerId="ADAL" clId="{B743BF9C-0D3A-4168-B5F0-0AA13E63F233}" dt="2026-10-14T05:20:04.143" v="4" actId="700"/>
        <pc:sldMkLst>
          <pc:docMk/>
          <pc:sldMk cId="627457263" sldId="290"/>
        </pc:sldMkLst>
        <pc:spChg chg="del mod ord">
          <ac:chgData name="BORODA, Libi" userId="947cf735-4eb4-4522-bad3-fb3ce4847964" providerId="ADAL" clId="{B743BF9C-0D3A-4168-B5F0-0AA13E63F233}" dt="2026-10-14T05:20:04.143" v="4" actId="700"/>
          <ac:spMkLst>
            <pc:docMk/>
            <pc:sldMk cId="627457263" sldId="290"/>
            <ac:spMk id="2" creationId="{E7975EA2-A0A0-1655-39A5-24A3B3B17660}"/>
          </ac:spMkLst>
        </pc:spChg>
        <pc:spChg chg="del mod ord">
          <ac:chgData name="BORODA, Libi" userId="947cf735-4eb4-4522-bad3-fb3ce4847964" providerId="ADAL" clId="{B743BF9C-0D3A-4168-B5F0-0AA13E63F233}" dt="2026-10-14T05:20:04.143" v="4" actId="700"/>
          <ac:spMkLst>
            <pc:docMk/>
            <pc:sldMk cId="627457263" sldId="290"/>
            <ac:spMk id="3" creationId="{38432B39-A6D6-6C6E-1EF4-DCE3CBEE979A}"/>
          </ac:spMkLst>
        </pc:spChg>
        <pc:spChg chg="add mod ord">
          <ac:chgData name="BORODA, Libi" userId="947cf735-4eb4-4522-bad3-fb3ce4847964" providerId="ADAL" clId="{B743BF9C-0D3A-4168-B5F0-0AA13E63F233}" dt="2026-10-14T05:20:04.143" v="4" actId="700"/>
          <ac:spMkLst>
            <pc:docMk/>
            <pc:sldMk cId="627457263" sldId="290"/>
            <ac:spMk id="4" creationId="{87DAD192-132E-3729-2802-2521B6B4CEE7}"/>
          </ac:spMkLst>
        </pc:spChg>
        <pc:spChg chg="add mod ord">
          <ac:chgData name="BORODA, Libi" userId="947cf735-4eb4-4522-bad3-fb3ce4847964" providerId="ADAL" clId="{B743BF9C-0D3A-4168-B5F0-0AA13E63F233}" dt="2026-10-14T05:20:04.143" v="4" actId="700"/>
          <ac:spMkLst>
            <pc:docMk/>
            <pc:sldMk cId="627457263" sldId="290"/>
            <ac:spMk id="5" creationId="{A117F305-B767-3C69-CF85-231DC9116BFA}"/>
          </ac:spMkLst>
        </pc:spChg>
      </pc:sldChg>
      <pc:sldChg chg="addSp delSp modSp mod modClrScheme chgLayout">
        <pc:chgData name="BORODA, Libi" userId="947cf735-4eb4-4522-bad3-fb3ce4847964" providerId="ADAL" clId="{B743BF9C-0D3A-4168-B5F0-0AA13E63F233}" dt="2026-10-14T05:20:06.582" v="5" actId="700"/>
        <pc:sldMkLst>
          <pc:docMk/>
          <pc:sldMk cId="2234843872" sldId="291"/>
        </pc:sldMkLst>
        <pc:spChg chg="del mod ord">
          <ac:chgData name="BORODA, Libi" userId="947cf735-4eb4-4522-bad3-fb3ce4847964" providerId="ADAL" clId="{B743BF9C-0D3A-4168-B5F0-0AA13E63F233}" dt="2026-10-14T05:20:06.582" v="5" actId="700"/>
          <ac:spMkLst>
            <pc:docMk/>
            <pc:sldMk cId="2234843872" sldId="291"/>
            <ac:spMk id="2" creationId="{4DA6423F-EB7E-0903-8D68-B88AC0B41953}"/>
          </ac:spMkLst>
        </pc:spChg>
        <pc:spChg chg="del mod ord">
          <ac:chgData name="BORODA, Libi" userId="947cf735-4eb4-4522-bad3-fb3ce4847964" providerId="ADAL" clId="{B743BF9C-0D3A-4168-B5F0-0AA13E63F233}" dt="2026-10-14T05:20:06.582" v="5" actId="700"/>
          <ac:spMkLst>
            <pc:docMk/>
            <pc:sldMk cId="2234843872" sldId="291"/>
            <ac:spMk id="3" creationId="{EAEC036A-F16C-6A45-04F2-CE9C7A50619D}"/>
          </ac:spMkLst>
        </pc:spChg>
        <pc:spChg chg="del mod ord">
          <ac:chgData name="BORODA, Libi" userId="947cf735-4eb4-4522-bad3-fb3ce4847964" providerId="ADAL" clId="{B743BF9C-0D3A-4168-B5F0-0AA13E63F233}" dt="2026-10-14T05:20:06.582" v="5" actId="700"/>
          <ac:spMkLst>
            <pc:docMk/>
            <pc:sldMk cId="2234843872" sldId="291"/>
            <ac:spMk id="4" creationId="{8B8583F0-26EC-DAAC-E220-D2F7A3F247FD}"/>
          </ac:spMkLst>
        </pc:spChg>
        <pc:spChg chg="del mod ord">
          <ac:chgData name="BORODA, Libi" userId="947cf735-4eb4-4522-bad3-fb3ce4847964" providerId="ADAL" clId="{B743BF9C-0D3A-4168-B5F0-0AA13E63F233}" dt="2026-10-14T05:20:06.582" v="5" actId="700"/>
          <ac:spMkLst>
            <pc:docMk/>
            <pc:sldMk cId="2234843872" sldId="291"/>
            <ac:spMk id="5" creationId="{E26252BF-7B50-4EEF-27A7-0F09B8CDA5C5}"/>
          </ac:spMkLst>
        </pc:spChg>
        <pc:spChg chg="add mod ord">
          <ac:chgData name="BORODA, Libi" userId="947cf735-4eb4-4522-bad3-fb3ce4847964" providerId="ADAL" clId="{B743BF9C-0D3A-4168-B5F0-0AA13E63F233}" dt="2026-10-14T05:20:06.582" v="5" actId="700"/>
          <ac:spMkLst>
            <pc:docMk/>
            <pc:sldMk cId="2234843872" sldId="291"/>
            <ac:spMk id="6" creationId="{06AD99E4-2012-D483-2A81-DDD67FAF557A}"/>
          </ac:spMkLst>
        </pc:spChg>
        <pc:spChg chg="add mod ord">
          <ac:chgData name="BORODA, Libi" userId="947cf735-4eb4-4522-bad3-fb3ce4847964" providerId="ADAL" clId="{B743BF9C-0D3A-4168-B5F0-0AA13E63F233}" dt="2026-10-14T05:20:06.582" v="5" actId="700"/>
          <ac:spMkLst>
            <pc:docMk/>
            <pc:sldMk cId="2234843872" sldId="291"/>
            <ac:spMk id="7" creationId="{1080C691-4FD2-F36A-5081-F688C3D8281E}"/>
          </ac:spMkLst>
        </pc:spChg>
        <pc:spChg chg="add mod ord">
          <ac:chgData name="BORODA, Libi" userId="947cf735-4eb4-4522-bad3-fb3ce4847964" providerId="ADAL" clId="{B743BF9C-0D3A-4168-B5F0-0AA13E63F233}" dt="2026-10-14T05:20:06.582" v="5" actId="700"/>
          <ac:spMkLst>
            <pc:docMk/>
            <pc:sldMk cId="2234843872" sldId="291"/>
            <ac:spMk id="8" creationId="{367D12CD-49D5-A229-FE5F-5D2A5D819648}"/>
          </ac:spMkLst>
        </pc:spChg>
        <pc:spChg chg="add mod ord">
          <ac:chgData name="BORODA, Libi" userId="947cf735-4eb4-4522-bad3-fb3ce4847964" providerId="ADAL" clId="{B743BF9C-0D3A-4168-B5F0-0AA13E63F233}" dt="2026-10-14T05:20:06.582" v="5" actId="700"/>
          <ac:spMkLst>
            <pc:docMk/>
            <pc:sldMk cId="2234843872" sldId="291"/>
            <ac:spMk id="9" creationId="{45CC6AE9-CF09-9AC7-53CC-9DCFC2C288C7}"/>
          </ac:spMkLst>
        </pc:spChg>
      </pc:sldChg>
      <pc:sldChg chg="addSp delSp modSp mod modClrScheme chgLayout">
        <pc:chgData name="BORODA, Libi" userId="947cf735-4eb4-4522-bad3-fb3ce4847964" providerId="ADAL" clId="{B743BF9C-0D3A-4168-B5F0-0AA13E63F233}" dt="2026-10-14T05:28:01.155" v="46" actId="962"/>
        <pc:sldMkLst>
          <pc:docMk/>
          <pc:sldMk cId="576806561" sldId="292"/>
        </pc:sldMkLst>
        <pc:spChg chg="del mod ord">
          <ac:chgData name="BORODA, Libi" userId="947cf735-4eb4-4522-bad3-fb3ce4847964" providerId="ADAL" clId="{B743BF9C-0D3A-4168-B5F0-0AA13E63F233}" dt="2026-10-14T05:20:24.206" v="6" actId="700"/>
          <ac:spMkLst>
            <pc:docMk/>
            <pc:sldMk cId="576806561" sldId="292"/>
            <ac:spMk id="2" creationId="{5C828A93-2289-73C3-F627-1FA4B55790F9}"/>
          </ac:spMkLst>
        </pc:spChg>
        <pc:spChg chg="del mod ord">
          <ac:chgData name="BORODA, Libi" userId="947cf735-4eb4-4522-bad3-fb3ce4847964" providerId="ADAL" clId="{B743BF9C-0D3A-4168-B5F0-0AA13E63F233}" dt="2026-10-14T05:20:24.206" v="6" actId="700"/>
          <ac:spMkLst>
            <pc:docMk/>
            <pc:sldMk cId="576806561" sldId="292"/>
            <ac:spMk id="3" creationId="{2C9FB102-FEE0-4C4F-A5D7-0693DF07908B}"/>
          </ac:spMkLst>
        </pc:spChg>
        <pc:spChg chg="del mod ord">
          <ac:chgData name="BORODA, Libi" userId="947cf735-4eb4-4522-bad3-fb3ce4847964" providerId="ADAL" clId="{B743BF9C-0D3A-4168-B5F0-0AA13E63F233}" dt="2026-10-14T05:20:24.206" v="6" actId="700"/>
          <ac:spMkLst>
            <pc:docMk/>
            <pc:sldMk cId="576806561" sldId="292"/>
            <ac:spMk id="4" creationId="{20C80569-E521-4B18-D0FA-13C3232552C1}"/>
          </ac:spMkLst>
        </pc:spChg>
        <pc:spChg chg="add mod ord">
          <ac:chgData name="BORODA, Libi" userId="947cf735-4eb4-4522-bad3-fb3ce4847964" providerId="ADAL" clId="{B743BF9C-0D3A-4168-B5F0-0AA13E63F233}" dt="2026-10-14T05:20:24.206" v="6" actId="700"/>
          <ac:spMkLst>
            <pc:docMk/>
            <pc:sldMk cId="576806561" sldId="292"/>
            <ac:spMk id="5" creationId="{15F6EF45-8BD7-377D-42E5-3B786CB9A89C}"/>
          </ac:spMkLst>
        </pc:spChg>
        <pc:spChg chg="add mod ord">
          <ac:chgData name="BORODA, Libi" userId="947cf735-4eb4-4522-bad3-fb3ce4847964" providerId="ADAL" clId="{B743BF9C-0D3A-4168-B5F0-0AA13E63F233}" dt="2026-10-14T05:28:01.155" v="46" actId="962"/>
          <ac:spMkLst>
            <pc:docMk/>
            <pc:sldMk cId="576806561" sldId="292"/>
            <ac:spMk id="6" creationId="{96A41B98-1F10-C2D0-B2AF-7836AA87F83B}"/>
          </ac:spMkLst>
        </pc:spChg>
        <pc:spChg chg="add mod ord">
          <ac:chgData name="BORODA, Libi" userId="947cf735-4eb4-4522-bad3-fb3ce4847964" providerId="ADAL" clId="{B743BF9C-0D3A-4168-B5F0-0AA13E63F233}" dt="2026-10-14T05:27:54.555" v="45" actId="962"/>
          <ac:spMkLst>
            <pc:docMk/>
            <pc:sldMk cId="576806561" sldId="292"/>
            <ac:spMk id="7" creationId="{6A52588E-90AD-E5FB-90A2-DABDB5D3CC70}"/>
          </ac:spMkLst>
        </pc:spChg>
      </pc:sldChg>
      <pc:sldChg chg="addSp delSp modSp mod modClrScheme chgLayout">
        <pc:chgData name="BORODA, Libi" userId="947cf735-4eb4-4522-bad3-fb3ce4847964" providerId="ADAL" clId="{B743BF9C-0D3A-4168-B5F0-0AA13E63F233}" dt="2026-10-14T05:20:32.264" v="7" actId="700"/>
        <pc:sldMkLst>
          <pc:docMk/>
          <pc:sldMk cId="1734909291" sldId="293"/>
        </pc:sldMkLst>
        <pc:spChg chg="del mod ord">
          <ac:chgData name="BORODA, Libi" userId="947cf735-4eb4-4522-bad3-fb3ce4847964" providerId="ADAL" clId="{B743BF9C-0D3A-4168-B5F0-0AA13E63F233}" dt="2026-10-14T05:20:32.264" v="7" actId="700"/>
          <ac:spMkLst>
            <pc:docMk/>
            <pc:sldMk cId="1734909291" sldId="293"/>
            <ac:spMk id="4" creationId="{C1947690-132A-26E1-ECF3-863864ECF13F}"/>
          </ac:spMkLst>
        </pc:spChg>
        <pc:spChg chg="del mod ord">
          <ac:chgData name="BORODA, Libi" userId="947cf735-4eb4-4522-bad3-fb3ce4847964" providerId="ADAL" clId="{B743BF9C-0D3A-4168-B5F0-0AA13E63F233}" dt="2026-10-14T05:20:32.264" v="7" actId="700"/>
          <ac:spMkLst>
            <pc:docMk/>
            <pc:sldMk cId="1734909291" sldId="293"/>
            <ac:spMk id="5" creationId="{68D2B8F0-0364-5900-562E-DB248447BF0E}"/>
          </ac:spMkLst>
        </pc:spChg>
        <pc:spChg chg="del mod ord">
          <ac:chgData name="BORODA, Libi" userId="947cf735-4eb4-4522-bad3-fb3ce4847964" providerId="ADAL" clId="{B743BF9C-0D3A-4168-B5F0-0AA13E63F233}" dt="2026-10-14T05:20:32.264" v="7" actId="700"/>
          <ac:spMkLst>
            <pc:docMk/>
            <pc:sldMk cId="1734909291" sldId="293"/>
            <ac:spMk id="6" creationId="{5F2FC4F3-0B9B-7BCC-52B7-7C751558804D}"/>
          </ac:spMkLst>
        </pc:spChg>
        <pc:spChg chg="del mod ord">
          <ac:chgData name="BORODA, Libi" userId="947cf735-4eb4-4522-bad3-fb3ce4847964" providerId="ADAL" clId="{B743BF9C-0D3A-4168-B5F0-0AA13E63F233}" dt="2026-10-14T05:20:32.264" v="7" actId="700"/>
          <ac:spMkLst>
            <pc:docMk/>
            <pc:sldMk cId="1734909291" sldId="293"/>
            <ac:spMk id="9" creationId="{95A77DC0-9744-A5CA-EDF1-758FCBCD09A8}"/>
          </ac:spMkLst>
        </pc:spChg>
        <pc:spChg chg="add mod ord">
          <ac:chgData name="BORODA, Libi" userId="947cf735-4eb4-4522-bad3-fb3ce4847964" providerId="ADAL" clId="{B743BF9C-0D3A-4168-B5F0-0AA13E63F233}" dt="2026-10-14T05:20:32.264" v="7" actId="700"/>
          <ac:spMkLst>
            <pc:docMk/>
            <pc:sldMk cId="1734909291" sldId="293"/>
            <ac:spMk id="10" creationId="{57C15F26-7175-DAEC-79BC-02D3867F4C6A}"/>
          </ac:spMkLst>
        </pc:spChg>
        <pc:spChg chg="add mod ord">
          <ac:chgData name="BORODA, Libi" userId="947cf735-4eb4-4522-bad3-fb3ce4847964" providerId="ADAL" clId="{B743BF9C-0D3A-4168-B5F0-0AA13E63F233}" dt="2026-10-14T05:20:32.264" v="7" actId="700"/>
          <ac:spMkLst>
            <pc:docMk/>
            <pc:sldMk cId="1734909291" sldId="293"/>
            <ac:spMk id="11" creationId="{18954D36-70BF-4284-CC9F-93088B3E4217}"/>
          </ac:spMkLst>
        </pc:spChg>
        <pc:spChg chg="add mod ord">
          <ac:chgData name="BORODA, Libi" userId="947cf735-4eb4-4522-bad3-fb3ce4847964" providerId="ADAL" clId="{B743BF9C-0D3A-4168-B5F0-0AA13E63F233}" dt="2026-10-14T05:20:32.264" v="7" actId="700"/>
          <ac:spMkLst>
            <pc:docMk/>
            <pc:sldMk cId="1734909291" sldId="293"/>
            <ac:spMk id="12" creationId="{29A68338-6796-2488-6263-BC23A492FD3A}"/>
          </ac:spMkLst>
        </pc:spChg>
        <pc:spChg chg="add mod ord">
          <ac:chgData name="BORODA, Libi" userId="947cf735-4eb4-4522-bad3-fb3ce4847964" providerId="ADAL" clId="{B743BF9C-0D3A-4168-B5F0-0AA13E63F233}" dt="2026-10-14T05:20:32.264" v="7" actId="700"/>
          <ac:spMkLst>
            <pc:docMk/>
            <pc:sldMk cId="1734909291" sldId="293"/>
            <ac:spMk id="13" creationId="{7C129966-14C2-767B-4808-1679C120CDED}"/>
          </ac:spMkLst>
        </pc:spChg>
        <pc:spChg chg="add mod ord">
          <ac:chgData name="BORODA, Libi" userId="947cf735-4eb4-4522-bad3-fb3ce4847964" providerId="ADAL" clId="{B743BF9C-0D3A-4168-B5F0-0AA13E63F233}" dt="2026-10-14T05:20:32.264" v="7" actId="700"/>
          <ac:spMkLst>
            <pc:docMk/>
            <pc:sldMk cId="1734909291" sldId="293"/>
            <ac:spMk id="15" creationId="{7697366B-67C3-4B38-93C5-AA3A6A030648}"/>
          </ac:spMkLst>
        </pc:spChg>
        <pc:spChg chg="add mod ord">
          <ac:chgData name="BORODA, Libi" userId="947cf735-4eb4-4522-bad3-fb3ce4847964" providerId="ADAL" clId="{B743BF9C-0D3A-4168-B5F0-0AA13E63F233}" dt="2026-10-14T05:20:32.264" v="7" actId="700"/>
          <ac:spMkLst>
            <pc:docMk/>
            <pc:sldMk cId="1734909291" sldId="293"/>
            <ac:spMk id="16" creationId="{BA28DF13-49A2-96D5-765D-19D84E19558C}"/>
          </ac:spMkLst>
        </pc:spChg>
      </pc:sldChg>
      <pc:sldChg chg="addSp delSp modSp mod modClrScheme chgLayout">
        <pc:chgData name="BORODA, Libi" userId="947cf735-4eb4-4522-bad3-fb3ce4847964" providerId="ADAL" clId="{B743BF9C-0D3A-4168-B5F0-0AA13E63F233}" dt="2026-10-14T05:20:35.390" v="8" actId="700"/>
        <pc:sldMkLst>
          <pc:docMk/>
          <pc:sldMk cId="1731130010" sldId="294"/>
        </pc:sldMkLst>
        <pc:spChg chg="del mod ord">
          <ac:chgData name="BORODA, Libi" userId="947cf735-4eb4-4522-bad3-fb3ce4847964" providerId="ADAL" clId="{B743BF9C-0D3A-4168-B5F0-0AA13E63F233}" dt="2026-10-14T05:20:35.390" v="8" actId="700"/>
          <ac:spMkLst>
            <pc:docMk/>
            <pc:sldMk cId="1731130010" sldId="294"/>
            <ac:spMk id="2" creationId="{8566740C-4E4A-E27C-A355-406A4F46EF5D}"/>
          </ac:spMkLst>
        </pc:spChg>
        <pc:spChg chg="del mod ord">
          <ac:chgData name="BORODA, Libi" userId="947cf735-4eb4-4522-bad3-fb3ce4847964" providerId="ADAL" clId="{B743BF9C-0D3A-4168-B5F0-0AA13E63F233}" dt="2026-10-14T05:20:35.390" v="8" actId="700"/>
          <ac:spMkLst>
            <pc:docMk/>
            <pc:sldMk cId="1731130010" sldId="294"/>
            <ac:spMk id="3" creationId="{CABCAB4B-AC87-0A60-7335-76585AC1E18E}"/>
          </ac:spMkLst>
        </pc:spChg>
        <pc:spChg chg="del mod ord">
          <ac:chgData name="BORODA, Libi" userId="947cf735-4eb4-4522-bad3-fb3ce4847964" providerId="ADAL" clId="{B743BF9C-0D3A-4168-B5F0-0AA13E63F233}" dt="2026-10-14T05:20:35.390" v="8" actId="700"/>
          <ac:spMkLst>
            <pc:docMk/>
            <pc:sldMk cId="1731130010" sldId="294"/>
            <ac:spMk id="4" creationId="{17F26417-B722-9D15-E03C-D9DE52CAB38E}"/>
          </ac:spMkLst>
        </pc:spChg>
        <pc:spChg chg="add mod ord">
          <ac:chgData name="BORODA, Libi" userId="947cf735-4eb4-4522-bad3-fb3ce4847964" providerId="ADAL" clId="{B743BF9C-0D3A-4168-B5F0-0AA13E63F233}" dt="2026-10-14T05:20:35.390" v="8" actId="700"/>
          <ac:spMkLst>
            <pc:docMk/>
            <pc:sldMk cId="1731130010" sldId="294"/>
            <ac:spMk id="5" creationId="{596F34BE-0DB6-28DA-8C19-7AEA4AAF9256}"/>
          </ac:spMkLst>
        </pc:spChg>
        <pc:spChg chg="add mod ord">
          <ac:chgData name="BORODA, Libi" userId="947cf735-4eb4-4522-bad3-fb3ce4847964" providerId="ADAL" clId="{B743BF9C-0D3A-4168-B5F0-0AA13E63F233}" dt="2026-10-14T05:20:35.390" v="8" actId="700"/>
          <ac:spMkLst>
            <pc:docMk/>
            <pc:sldMk cId="1731130010" sldId="294"/>
            <ac:spMk id="6" creationId="{F1732951-8C39-F289-FB5D-ADE58ED6391C}"/>
          </ac:spMkLst>
        </pc:spChg>
        <pc:spChg chg="add mod ord">
          <ac:chgData name="BORODA, Libi" userId="947cf735-4eb4-4522-bad3-fb3ce4847964" providerId="ADAL" clId="{B743BF9C-0D3A-4168-B5F0-0AA13E63F233}" dt="2026-10-14T05:20:35.390" v="8" actId="700"/>
          <ac:spMkLst>
            <pc:docMk/>
            <pc:sldMk cId="1731130010" sldId="294"/>
            <ac:spMk id="7" creationId="{C6E3C3BB-BEBB-2631-DB63-E9E4BD43B4EC}"/>
          </ac:spMkLst>
        </pc:spChg>
      </pc:sldChg>
      <pc:sldChg chg="addSp delSp modSp mod modClrScheme chgLayout">
        <pc:chgData name="BORODA, Libi" userId="947cf735-4eb4-4522-bad3-fb3ce4847964" providerId="ADAL" clId="{B743BF9C-0D3A-4168-B5F0-0AA13E63F233}" dt="2026-10-14T05:28:13.385" v="47" actId="962"/>
        <pc:sldMkLst>
          <pc:docMk/>
          <pc:sldMk cId="2995867762" sldId="295"/>
        </pc:sldMkLst>
        <pc:spChg chg="del mod ord">
          <ac:chgData name="BORODA, Libi" userId="947cf735-4eb4-4522-bad3-fb3ce4847964" providerId="ADAL" clId="{B743BF9C-0D3A-4168-B5F0-0AA13E63F233}" dt="2026-10-14T05:20:38.747" v="9" actId="700"/>
          <ac:spMkLst>
            <pc:docMk/>
            <pc:sldMk cId="2995867762" sldId="295"/>
            <ac:spMk id="2" creationId="{F676F023-EA25-B6BD-D70C-809317F2315D}"/>
          </ac:spMkLst>
        </pc:spChg>
        <pc:spChg chg="del mod ord">
          <ac:chgData name="BORODA, Libi" userId="947cf735-4eb4-4522-bad3-fb3ce4847964" providerId="ADAL" clId="{B743BF9C-0D3A-4168-B5F0-0AA13E63F233}" dt="2026-10-14T05:20:38.747" v="9" actId="700"/>
          <ac:spMkLst>
            <pc:docMk/>
            <pc:sldMk cId="2995867762" sldId="295"/>
            <ac:spMk id="3" creationId="{3FF00E6D-3B48-6EC4-2036-A5FB8AF647B1}"/>
          </ac:spMkLst>
        </pc:spChg>
        <pc:spChg chg="del mod ord">
          <ac:chgData name="BORODA, Libi" userId="947cf735-4eb4-4522-bad3-fb3ce4847964" providerId="ADAL" clId="{B743BF9C-0D3A-4168-B5F0-0AA13E63F233}" dt="2026-10-14T05:20:38.747" v="9" actId="700"/>
          <ac:spMkLst>
            <pc:docMk/>
            <pc:sldMk cId="2995867762" sldId="295"/>
            <ac:spMk id="4" creationId="{CF92E4F1-94AB-E740-19A2-C23C38A39C82}"/>
          </ac:spMkLst>
        </pc:spChg>
        <pc:spChg chg="del mod ord">
          <ac:chgData name="BORODA, Libi" userId="947cf735-4eb4-4522-bad3-fb3ce4847964" providerId="ADAL" clId="{B743BF9C-0D3A-4168-B5F0-0AA13E63F233}" dt="2026-10-14T05:20:38.747" v="9" actId="700"/>
          <ac:spMkLst>
            <pc:docMk/>
            <pc:sldMk cId="2995867762" sldId="295"/>
            <ac:spMk id="5" creationId="{B7D6C981-8028-CEEF-01E9-14C80F48D278}"/>
          </ac:spMkLst>
        </pc:spChg>
        <pc:spChg chg="add mod ord">
          <ac:chgData name="BORODA, Libi" userId="947cf735-4eb4-4522-bad3-fb3ce4847964" providerId="ADAL" clId="{B743BF9C-0D3A-4168-B5F0-0AA13E63F233}" dt="2026-10-14T05:20:38.747" v="9" actId="700"/>
          <ac:spMkLst>
            <pc:docMk/>
            <pc:sldMk cId="2995867762" sldId="295"/>
            <ac:spMk id="6" creationId="{0A92AE0F-D681-8BA2-279C-DA2466BE794A}"/>
          </ac:spMkLst>
        </pc:spChg>
        <pc:spChg chg="add mod ord">
          <ac:chgData name="BORODA, Libi" userId="947cf735-4eb4-4522-bad3-fb3ce4847964" providerId="ADAL" clId="{B743BF9C-0D3A-4168-B5F0-0AA13E63F233}" dt="2026-10-14T05:20:38.747" v="9" actId="700"/>
          <ac:spMkLst>
            <pc:docMk/>
            <pc:sldMk cId="2995867762" sldId="295"/>
            <ac:spMk id="7" creationId="{F51B5AB1-09AF-1E40-AEF9-3CB72A813850}"/>
          </ac:spMkLst>
        </pc:spChg>
        <pc:spChg chg="add mod ord">
          <ac:chgData name="BORODA, Libi" userId="947cf735-4eb4-4522-bad3-fb3ce4847964" providerId="ADAL" clId="{B743BF9C-0D3A-4168-B5F0-0AA13E63F233}" dt="2026-10-14T05:20:38.747" v="9" actId="700"/>
          <ac:spMkLst>
            <pc:docMk/>
            <pc:sldMk cId="2995867762" sldId="295"/>
            <ac:spMk id="8" creationId="{BA02CFED-C428-A3FC-9572-5E2394C5473E}"/>
          </ac:spMkLst>
        </pc:spChg>
        <pc:spChg chg="add mod ord">
          <ac:chgData name="BORODA, Libi" userId="947cf735-4eb4-4522-bad3-fb3ce4847964" providerId="ADAL" clId="{B743BF9C-0D3A-4168-B5F0-0AA13E63F233}" dt="2026-10-14T05:28:13.385" v="47" actId="962"/>
          <ac:spMkLst>
            <pc:docMk/>
            <pc:sldMk cId="2995867762" sldId="295"/>
            <ac:spMk id="9" creationId="{965F4766-19BF-38DC-181D-1A713FEED0B3}"/>
          </ac:spMkLst>
        </pc:spChg>
      </pc:sldChg>
      <pc:sldChg chg="addSp delSp modSp mod modClrScheme chgLayout">
        <pc:chgData name="BORODA, Libi" userId="947cf735-4eb4-4522-bad3-fb3ce4847964" providerId="ADAL" clId="{B743BF9C-0D3A-4168-B5F0-0AA13E63F233}" dt="2026-10-14T05:20:44.745" v="10" actId="700"/>
        <pc:sldMkLst>
          <pc:docMk/>
          <pc:sldMk cId="2613287932" sldId="296"/>
        </pc:sldMkLst>
        <pc:spChg chg="del mod ord">
          <ac:chgData name="BORODA, Libi" userId="947cf735-4eb4-4522-bad3-fb3ce4847964" providerId="ADAL" clId="{B743BF9C-0D3A-4168-B5F0-0AA13E63F233}" dt="2026-10-14T05:20:44.745" v="10" actId="700"/>
          <ac:spMkLst>
            <pc:docMk/>
            <pc:sldMk cId="2613287932" sldId="296"/>
            <ac:spMk id="2" creationId="{F8E4D8FC-501E-A8A4-9E15-382996F71812}"/>
          </ac:spMkLst>
        </pc:spChg>
        <pc:spChg chg="del mod ord">
          <ac:chgData name="BORODA, Libi" userId="947cf735-4eb4-4522-bad3-fb3ce4847964" providerId="ADAL" clId="{B743BF9C-0D3A-4168-B5F0-0AA13E63F233}" dt="2026-10-14T05:20:44.745" v="10" actId="700"/>
          <ac:spMkLst>
            <pc:docMk/>
            <pc:sldMk cId="2613287932" sldId="296"/>
            <ac:spMk id="3" creationId="{2967E0BC-2CA1-B8F3-92C8-B5371A7359D3}"/>
          </ac:spMkLst>
        </pc:spChg>
        <pc:spChg chg="del mod ord">
          <ac:chgData name="BORODA, Libi" userId="947cf735-4eb4-4522-bad3-fb3ce4847964" providerId="ADAL" clId="{B743BF9C-0D3A-4168-B5F0-0AA13E63F233}" dt="2026-10-14T05:20:44.745" v="10" actId="700"/>
          <ac:spMkLst>
            <pc:docMk/>
            <pc:sldMk cId="2613287932" sldId="296"/>
            <ac:spMk id="4" creationId="{80080478-43A6-EBEE-B106-CC70520EE435}"/>
          </ac:spMkLst>
        </pc:spChg>
        <pc:spChg chg="del mod ord">
          <ac:chgData name="BORODA, Libi" userId="947cf735-4eb4-4522-bad3-fb3ce4847964" providerId="ADAL" clId="{B743BF9C-0D3A-4168-B5F0-0AA13E63F233}" dt="2026-10-14T05:20:44.745" v="10" actId="700"/>
          <ac:spMkLst>
            <pc:docMk/>
            <pc:sldMk cId="2613287932" sldId="296"/>
            <ac:spMk id="5" creationId="{CCC3DC50-6636-254D-4680-E6B5BC474CB9}"/>
          </ac:spMkLst>
        </pc:spChg>
        <pc:spChg chg="add mod ord">
          <ac:chgData name="BORODA, Libi" userId="947cf735-4eb4-4522-bad3-fb3ce4847964" providerId="ADAL" clId="{B743BF9C-0D3A-4168-B5F0-0AA13E63F233}" dt="2026-10-14T05:20:44.745" v="10" actId="700"/>
          <ac:spMkLst>
            <pc:docMk/>
            <pc:sldMk cId="2613287932" sldId="296"/>
            <ac:spMk id="6" creationId="{4D87C2E1-7F9A-AE59-2A91-A58017363480}"/>
          </ac:spMkLst>
        </pc:spChg>
        <pc:spChg chg="add mod ord">
          <ac:chgData name="BORODA, Libi" userId="947cf735-4eb4-4522-bad3-fb3ce4847964" providerId="ADAL" clId="{B743BF9C-0D3A-4168-B5F0-0AA13E63F233}" dt="2026-10-14T05:20:44.745" v="10" actId="700"/>
          <ac:spMkLst>
            <pc:docMk/>
            <pc:sldMk cId="2613287932" sldId="296"/>
            <ac:spMk id="7" creationId="{039B2D8E-F8B4-F0BD-9446-DDE7F938014A}"/>
          </ac:spMkLst>
        </pc:spChg>
        <pc:spChg chg="add mod ord">
          <ac:chgData name="BORODA, Libi" userId="947cf735-4eb4-4522-bad3-fb3ce4847964" providerId="ADAL" clId="{B743BF9C-0D3A-4168-B5F0-0AA13E63F233}" dt="2026-10-14T05:20:44.745" v="10" actId="700"/>
          <ac:spMkLst>
            <pc:docMk/>
            <pc:sldMk cId="2613287932" sldId="296"/>
            <ac:spMk id="8" creationId="{F896E5CC-21DD-7429-ED4C-2B10215F3DE5}"/>
          </ac:spMkLst>
        </pc:spChg>
        <pc:spChg chg="add mod ord">
          <ac:chgData name="BORODA, Libi" userId="947cf735-4eb4-4522-bad3-fb3ce4847964" providerId="ADAL" clId="{B743BF9C-0D3A-4168-B5F0-0AA13E63F233}" dt="2026-10-14T05:20:44.745" v="10" actId="700"/>
          <ac:spMkLst>
            <pc:docMk/>
            <pc:sldMk cId="2613287932" sldId="296"/>
            <ac:spMk id="9" creationId="{C3494FE4-5536-EBF6-C13C-48E98692CD99}"/>
          </ac:spMkLst>
        </pc:spChg>
      </pc:sldChg>
      <pc:sldChg chg="mod modClrScheme chgLayout">
        <pc:chgData name="BORODA, Libi" userId="947cf735-4eb4-4522-bad3-fb3ce4847964" providerId="ADAL" clId="{B743BF9C-0D3A-4168-B5F0-0AA13E63F233}" dt="2026-10-14T05:20:50.277" v="11" actId="700"/>
        <pc:sldMkLst>
          <pc:docMk/>
          <pc:sldMk cId="1657596028" sldId="297"/>
        </pc:sldMkLst>
      </pc:sldChg>
      <pc:sldMasterChg chg="addSp delSp modSp mod modSldLayout">
        <pc:chgData name="BORODA, Libi" userId="947cf735-4eb4-4522-bad3-fb3ce4847964" providerId="ADAL" clId="{B743BF9C-0D3A-4168-B5F0-0AA13E63F233}" dt="2026-10-14T05:26:29.016" v="39" actId="14100"/>
        <pc:sldMasterMkLst>
          <pc:docMk/>
          <pc:sldMasterMk cId="1062083827" sldId="2147483648"/>
        </pc:sldMasterMkLst>
        <pc:picChg chg="add del">
          <ac:chgData name="BORODA, Libi" userId="947cf735-4eb4-4522-bad3-fb3ce4847964" providerId="ADAL" clId="{B743BF9C-0D3A-4168-B5F0-0AA13E63F233}" dt="2026-10-14T05:24:00.782" v="24" actId="22"/>
          <ac:picMkLst>
            <pc:docMk/>
            <pc:sldMasterMk cId="1062083827" sldId="2147483648"/>
            <ac:picMk id="8" creationId="{6F6B0555-A15E-AB24-F881-1CE102E6EB38}"/>
          </ac:picMkLst>
        </pc:picChg>
        <pc:picChg chg="add del mod">
          <ac:chgData name="BORODA, Libi" userId="947cf735-4eb4-4522-bad3-fb3ce4847964" providerId="ADAL" clId="{B743BF9C-0D3A-4168-B5F0-0AA13E63F233}" dt="2026-10-14T05:24:31.352" v="30" actId="22"/>
          <ac:picMkLst>
            <pc:docMk/>
            <pc:sldMasterMk cId="1062083827" sldId="2147483648"/>
            <ac:picMk id="10" creationId="{8B4935A2-0080-D7F8-A377-1625D85481A5}"/>
          </ac:picMkLst>
        </pc:picChg>
        <pc:sldLayoutChg chg="modSp mod">
          <pc:chgData name="BORODA, Libi" userId="947cf735-4eb4-4522-bad3-fb3ce4847964" providerId="ADAL" clId="{B743BF9C-0D3A-4168-B5F0-0AA13E63F233}" dt="2026-10-14T05:26:29.016" v="39" actId="14100"/>
          <pc:sldLayoutMkLst>
            <pc:docMk/>
            <pc:sldMasterMk cId="1062083827" sldId="2147483648"/>
            <pc:sldLayoutMk cId="4153601505" sldId="2147483664"/>
          </pc:sldLayoutMkLst>
          <pc:spChg chg="mod">
            <ac:chgData name="BORODA, Libi" userId="947cf735-4eb4-4522-bad3-fb3ce4847964" providerId="ADAL" clId="{B743BF9C-0D3A-4168-B5F0-0AA13E63F233}" dt="2026-10-14T05:26:29.016" v="39" actId="14100"/>
            <ac:spMkLst>
              <pc:docMk/>
              <pc:sldMasterMk cId="1062083827" sldId="2147483648"/>
              <pc:sldLayoutMk cId="4153601505" sldId="2147483664"/>
              <ac:spMk id="3" creationId="{FC885F37-61A3-EB81-ABAA-2EC16D5A38E7}"/>
            </ac:spMkLst>
          </pc:spChg>
          <pc:spChg chg="mod">
            <ac:chgData name="BORODA, Libi" userId="947cf735-4eb4-4522-bad3-fb3ce4847964" providerId="ADAL" clId="{B743BF9C-0D3A-4168-B5F0-0AA13E63F233}" dt="2026-10-14T05:26:26.195" v="38" actId="14100"/>
            <ac:spMkLst>
              <pc:docMk/>
              <pc:sldMasterMk cId="1062083827" sldId="2147483648"/>
              <pc:sldLayoutMk cId="4153601505" sldId="2147483664"/>
              <ac:spMk id="21" creationId="{41927784-294B-71BD-47FC-E2CE91958E9A}"/>
            </ac:spMkLst>
          </pc:spChg>
        </pc:sldLayoutChg>
        <pc:sldLayoutChg chg="addSp delSp modSp mod">
          <pc:chgData name="BORODA, Libi" userId="947cf735-4eb4-4522-bad3-fb3ce4847964" providerId="ADAL" clId="{B743BF9C-0D3A-4168-B5F0-0AA13E63F233}" dt="2026-10-14T05:25:47.201" v="35" actId="13244"/>
          <pc:sldLayoutMkLst>
            <pc:docMk/>
            <pc:sldMasterMk cId="1062083827" sldId="2147483648"/>
            <pc:sldLayoutMk cId="788776360" sldId="2147483666"/>
          </pc:sldLayoutMkLst>
          <pc:spChg chg="add mod ord">
            <ac:chgData name="BORODA, Libi" userId="947cf735-4eb4-4522-bad3-fb3ce4847964" providerId="ADAL" clId="{B743BF9C-0D3A-4168-B5F0-0AA13E63F233}" dt="2026-10-14T05:25:47.201" v="35" actId="13244"/>
            <ac:spMkLst>
              <pc:docMk/>
              <pc:sldMasterMk cId="1062083827" sldId="2147483648"/>
              <pc:sldLayoutMk cId="788776360" sldId="2147483666"/>
              <ac:spMk id="2" creationId="{BC624A14-F457-9A88-62D0-F04EBF1FE49E}"/>
            </ac:spMkLst>
          </pc:spChg>
          <pc:spChg chg="del">
            <ac:chgData name="BORODA, Libi" userId="947cf735-4eb4-4522-bad3-fb3ce4847964" providerId="ADAL" clId="{B743BF9C-0D3A-4168-B5F0-0AA13E63F233}" dt="2026-10-14T05:23:18.589" v="21" actId="478"/>
            <ac:spMkLst>
              <pc:docMk/>
              <pc:sldMasterMk cId="1062083827" sldId="2147483648"/>
              <pc:sldLayoutMk cId="788776360" sldId="2147483666"/>
              <ac:spMk id="16" creationId="{3A8A0A10-30E8-07D7-2F20-737E7C66317E}"/>
            </ac:spMkLst>
          </pc:spChg>
        </pc:sldLayoutChg>
        <pc:sldLayoutChg chg="addSp delSp modSp mod">
          <pc:chgData name="BORODA, Libi" userId="947cf735-4eb4-4522-bad3-fb3ce4847964" providerId="ADAL" clId="{B743BF9C-0D3A-4168-B5F0-0AA13E63F233}" dt="2026-10-14T05:25:33.326" v="33" actId="13244"/>
          <pc:sldLayoutMkLst>
            <pc:docMk/>
            <pc:sldMasterMk cId="1062083827" sldId="2147483648"/>
            <pc:sldLayoutMk cId="1154549744" sldId="2147483668"/>
          </pc:sldLayoutMkLst>
          <pc:spChg chg="add mod ord">
            <ac:chgData name="BORODA, Libi" userId="947cf735-4eb4-4522-bad3-fb3ce4847964" providerId="ADAL" clId="{B743BF9C-0D3A-4168-B5F0-0AA13E63F233}" dt="2026-10-14T05:25:33.326" v="33" actId="13244"/>
            <ac:spMkLst>
              <pc:docMk/>
              <pc:sldMasterMk cId="1062083827" sldId="2147483648"/>
              <pc:sldLayoutMk cId="1154549744" sldId="2147483668"/>
              <ac:spMk id="5" creationId="{6290F63D-FA98-FF06-66D6-0A5502EEFE46}"/>
            </ac:spMkLst>
          </pc:spChg>
          <pc:spChg chg="add mod">
            <ac:chgData name="BORODA, Libi" userId="947cf735-4eb4-4522-bad3-fb3ce4847964" providerId="ADAL" clId="{B743BF9C-0D3A-4168-B5F0-0AA13E63F233}" dt="2026-10-14T05:23:00.604" v="20" actId="1076"/>
            <ac:spMkLst>
              <pc:docMk/>
              <pc:sldMasterMk cId="1062083827" sldId="2147483648"/>
              <pc:sldLayoutMk cId="1154549744" sldId="2147483668"/>
              <ac:spMk id="6" creationId="{0717BC85-A401-51BD-D963-51DB5B6D7A02}"/>
            </ac:spMkLst>
          </pc:spChg>
          <pc:spChg chg="del">
            <ac:chgData name="BORODA, Libi" userId="947cf735-4eb4-4522-bad3-fb3ce4847964" providerId="ADAL" clId="{B743BF9C-0D3A-4168-B5F0-0AA13E63F233}" dt="2026-10-14T05:22:30.858" v="14" actId="478"/>
            <ac:spMkLst>
              <pc:docMk/>
              <pc:sldMasterMk cId="1062083827" sldId="2147483648"/>
              <pc:sldLayoutMk cId="1154549744" sldId="2147483668"/>
              <ac:spMk id="15" creationId="{F2F2DBFF-4FB0-F648-2E93-92B73103DC7E}"/>
            </ac:spMkLst>
          </pc:spChg>
        </pc:sldLayoutChg>
        <pc:sldLayoutChg chg="addSp delSp modSp mod">
          <pc:chgData name="BORODA, Libi" userId="947cf735-4eb4-4522-bad3-fb3ce4847964" providerId="ADAL" clId="{B743BF9C-0D3A-4168-B5F0-0AA13E63F233}" dt="2026-10-14T05:24:50.471" v="32" actId="478"/>
          <pc:sldLayoutMkLst>
            <pc:docMk/>
            <pc:sldMasterMk cId="1062083827" sldId="2147483648"/>
            <pc:sldLayoutMk cId="2837420401" sldId="2147483669"/>
          </pc:sldLayoutMkLst>
          <pc:spChg chg="add del">
            <ac:chgData name="BORODA, Libi" userId="947cf735-4eb4-4522-bad3-fb3ce4847964" providerId="ADAL" clId="{B743BF9C-0D3A-4168-B5F0-0AA13E63F233}" dt="2026-10-14T05:24:48.476" v="31" actId="11529"/>
            <ac:spMkLst>
              <pc:docMk/>
              <pc:sldMasterMk cId="1062083827" sldId="2147483648"/>
              <pc:sldLayoutMk cId="2837420401" sldId="2147483669"/>
              <ac:spMk id="3" creationId="{827E213F-7334-A78B-C5A2-FB2CBBE180F4}"/>
            </ac:spMkLst>
          </pc:spChg>
          <pc:spChg chg="add del mod">
            <ac:chgData name="BORODA, Libi" userId="947cf735-4eb4-4522-bad3-fb3ce4847964" providerId="ADAL" clId="{B743BF9C-0D3A-4168-B5F0-0AA13E63F233}" dt="2026-10-14T05:24:50.471" v="32" actId="478"/>
            <ac:spMkLst>
              <pc:docMk/>
              <pc:sldMasterMk cId="1062083827" sldId="2147483648"/>
              <pc:sldLayoutMk cId="2837420401" sldId="2147483669"/>
              <ac:spMk id="4" creationId="{AD9AF59F-73E9-F1BD-BDC8-8F751767192D}"/>
            </ac:spMkLst>
          </pc:spChg>
        </pc:sldLayoutChg>
        <pc:sldLayoutChg chg="addSp delSp modSp mod">
          <pc:chgData name="BORODA, Libi" userId="947cf735-4eb4-4522-bad3-fb3ce4847964" providerId="ADAL" clId="{B743BF9C-0D3A-4168-B5F0-0AA13E63F233}" dt="2026-10-14T05:25:38.394" v="34" actId="13244"/>
          <pc:sldLayoutMkLst>
            <pc:docMk/>
            <pc:sldMasterMk cId="1062083827" sldId="2147483648"/>
            <pc:sldLayoutMk cId="782060696" sldId="2147483675"/>
          </pc:sldLayoutMkLst>
          <pc:spChg chg="add mod ord">
            <ac:chgData name="BORODA, Libi" userId="947cf735-4eb4-4522-bad3-fb3ce4847964" providerId="ADAL" clId="{B743BF9C-0D3A-4168-B5F0-0AA13E63F233}" dt="2026-10-14T05:25:38.394" v="34" actId="13244"/>
            <ac:spMkLst>
              <pc:docMk/>
              <pc:sldMasterMk cId="1062083827" sldId="2147483648"/>
              <pc:sldLayoutMk cId="782060696" sldId="2147483675"/>
              <ac:spMk id="2" creationId="{B8336264-3041-7934-EE7D-AA4FD6E1D730}"/>
            </ac:spMkLst>
          </pc:spChg>
          <pc:spChg chg="del">
            <ac:chgData name="BORODA, Libi" userId="947cf735-4eb4-4522-bad3-fb3ce4847964" providerId="ADAL" clId="{B743BF9C-0D3A-4168-B5F0-0AA13E63F233}" dt="2026-10-14T05:22:45.065" v="16" actId="478"/>
            <ac:spMkLst>
              <pc:docMk/>
              <pc:sldMasterMk cId="1062083827" sldId="2147483648"/>
              <pc:sldLayoutMk cId="782060696" sldId="2147483675"/>
              <ac:spMk id="3" creationId="{FD2EF624-A114-51EA-9704-EA8A3C0607DE}"/>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D9A063-79F1-7D82-EA0E-B2205CE9EA7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B19D98FD-4037-9437-344B-9639AEAEB4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DF288A-E1ED-49B9-812A-D008B3E34964}" type="datetimeFigureOut">
              <a:rPr lang="en-AU" smtClean="0"/>
              <a:t>14/10/2026</a:t>
            </a:fld>
            <a:endParaRPr lang="en-AU"/>
          </a:p>
        </p:txBody>
      </p:sp>
      <p:sp>
        <p:nvSpPr>
          <p:cNvPr id="4" name="Footer Placeholder 3">
            <a:extLst>
              <a:ext uri="{FF2B5EF4-FFF2-40B4-BE49-F238E27FC236}">
                <a16:creationId xmlns:a16="http://schemas.microsoft.com/office/drawing/2014/main" id="{0D41FE34-4584-DB2E-0B89-564DE0B7F9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2F6634AA-1375-0969-07E7-DD38E919DC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0C9FB1-E955-4B64-9092-33BCE1DD71F4}" type="slidenum">
              <a:rPr lang="en-AU" smtClean="0"/>
              <a:t>‹#›</a:t>
            </a:fld>
            <a:endParaRPr lang="en-AU"/>
          </a:p>
        </p:txBody>
      </p:sp>
    </p:spTree>
    <p:extLst>
      <p:ext uri="{BB962C8B-B14F-4D97-AF65-F5344CB8AC3E}">
        <p14:creationId xmlns:p14="http://schemas.microsoft.com/office/powerpoint/2010/main" val="25982435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DFB2AB-D3A1-4576-BDC7-EBA2694CAF90}" type="datetimeFigureOut">
              <a:rPr lang="en-AU" smtClean="0"/>
              <a:t>14/10/2026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967788-0586-44A3-8BE2-A258BFDE9686}" type="slidenum">
              <a:rPr lang="en-AU" smtClean="0"/>
              <a:t>‹#›</a:t>
            </a:fld>
            <a:endParaRPr lang="en-AU"/>
          </a:p>
        </p:txBody>
      </p:sp>
    </p:spTree>
    <p:extLst>
      <p:ext uri="{BB962C8B-B14F-4D97-AF65-F5344CB8AC3E}">
        <p14:creationId xmlns:p14="http://schemas.microsoft.com/office/powerpoint/2010/main" val="3368390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F967788-0586-44A3-8BE2-A258BFDE9686}" type="slidenum">
              <a:rPr lang="en-AU" smtClean="0"/>
              <a:t>1</a:t>
            </a:fld>
            <a:endParaRPr lang="en-AU"/>
          </a:p>
        </p:txBody>
      </p:sp>
      <p:sp>
        <p:nvSpPr>
          <p:cNvPr id="5" name="Footer Placeholder 4">
            <a:extLst>
              <a:ext uri="{FF2B5EF4-FFF2-40B4-BE49-F238E27FC236}">
                <a16:creationId xmlns:a16="http://schemas.microsoft.com/office/drawing/2014/main" id="{4A838184-864B-C85C-D35C-58A8637E7F70}"/>
              </a:ext>
            </a:extLst>
          </p:cNvPr>
          <p:cNvSpPr>
            <a:spLocks noGrp="1"/>
          </p:cNvSpPr>
          <p:nvPr>
            <p:ph type="ftr" sz="quarter" idx="4"/>
          </p:nvPr>
        </p:nvSpPr>
        <p:spPr>
          <a:xfrm>
            <a:off x="0" y="8685213"/>
            <a:ext cx="2971800" cy="458787"/>
          </a:xfrm>
        </p:spPr>
        <p:txBody>
          <a:bodyPr/>
          <a:lstStyle/>
          <a:p>
            <a:pPr algn="ctr"/>
            <a:endParaRPr lang="en-AU">
              <a:solidFill>
                <a:srgbClr val="FF7E00"/>
              </a:solidFill>
              <a:latin typeface="Times New Roman" panose="02020603050405020304" pitchFamily="18" charset="0"/>
            </a:endParaRPr>
          </a:p>
        </p:txBody>
      </p:sp>
      <p:sp>
        <p:nvSpPr>
          <p:cNvPr id="6" name="Header Placeholder 5">
            <a:extLst>
              <a:ext uri="{FF2B5EF4-FFF2-40B4-BE49-F238E27FC236}">
                <a16:creationId xmlns:a16="http://schemas.microsoft.com/office/drawing/2014/main" id="{04EEE583-DE18-3642-550E-1769ADB7899A}"/>
              </a:ext>
            </a:extLst>
          </p:cNvPr>
          <p:cNvSpPr>
            <a:spLocks noGrp="1"/>
          </p:cNvSpPr>
          <p:nvPr>
            <p:ph type="hdr" sz="quarter"/>
          </p:nvPr>
        </p:nvSpPr>
        <p:spPr>
          <a:xfrm>
            <a:off x="0" y="0"/>
            <a:ext cx="2971800" cy="458788"/>
          </a:xfrm>
        </p:spPr>
        <p:txBody>
          <a:bodyPr/>
          <a:lstStyle/>
          <a:p>
            <a:pPr algn="ctr"/>
            <a:endParaRPr lang="en-AU">
              <a:solidFill>
                <a:srgbClr val="FF7E00"/>
              </a:solidFill>
              <a:latin typeface="Times New Roman" panose="02020603050405020304" pitchFamily="18" charset="0"/>
            </a:endParaRPr>
          </a:p>
        </p:txBody>
      </p:sp>
    </p:spTree>
    <p:extLst>
      <p:ext uri="{BB962C8B-B14F-4D97-AF65-F5344CB8AC3E}">
        <p14:creationId xmlns:p14="http://schemas.microsoft.com/office/powerpoint/2010/main" val="17197120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p:bg>
      <p:bgPr>
        <a:gradFill flip="none" rotWithShape="1">
          <a:gsLst>
            <a:gs pos="0">
              <a:srgbClr val="5DE0E6"/>
            </a:gs>
            <a:gs pos="100000">
              <a:srgbClr val="167AFF"/>
            </a:gs>
            <a:gs pos="73000">
              <a:srgbClr val="2C9AF7"/>
            </a:gs>
            <a:gs pos="100000">
              <a:srgbClr val="167AFF"/>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1" name="Picture Placeholder 7" descr="Insert logo">
            <a:extLst>
              <a:ext uri="{FF2B5EF4-FFF2-40B4-BE49-F238E27FC236}">
                <a16:creationId xmlns:a16="http://schemas.microsoft.com/office/drawing/2014/main" id="{E57E1DFD-5985-089B-A259-D27BFE5CA133}"/>
              </a:ext>
            </a:extLst>
          </p:cNvPr>
          <p:cNvSpPr>
            <a:spLocks noGrp="1"/>
          </p:cNvSpPr>
          <p:nvPr>
            <p:ph type="pic" sz="quarter" idx="14"/>
          </p:nvPr>
        </p:nvSpPr>
        <p:spPr>
          <a:xfrm>
            <a:off x="904267" y="668362"/>
            <a:ext cx="1600844" cy="1264208"/>
          </a:xfrm>
        </p:spPr>
        <p:txBody>
          <a:bodyPr>
            <a:normAutofit/>
          </a:bodyPr>
          <a:lstStyle/>
          <a:p>
            <a:pPr marL="0" indent="0" algn="ctr">
              <a:buNone/>
            </a:pPr>
            <a:endParaRPr lang="en-AU" sz="1050" dirty="0"/>
          </a:p>
        </p:txBody>
      </p:sp>
      <p:pic>
        <p:nvPicPr>
          <p:cNvPr id="27" name="Picture 26" descr="Text reads 'International Day of People with Disability'">
            <a:extLst>
              <a:ext uri="{FF2B5EF4-FFF2-40B4-BE49-F238E27FC236}">
                <a16:creationId xmlns:a16="http://schemas.microsoft.com/office/drawing/2014/main" id="{C12E1CF4-4FD4-7656-6F75-747D7A2398B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64141" b="14037"/>
          <a:stretch>
            <a:fillRect/>
          </a:stretch>
        </p:blipFill>
        <p:spPr>
          <a:xfrm>
            <a:off x="2574402" y="552214"/>
            <a:ext cx="6858000" cy="1496505"/>
          </a:xfrm>
          <a:prstGeom prst="rect">
            <a:avLst/>
          </a:prstGeom>
        </p:spPr>
      </p:pic>
      <p:sp>
        <p:nvSpPr>
          <p:cNvPr id="21" name="Title 20">
            <a:extLst>
              <a:ext uri="{FF2B5EF4-FFF2-40B4-BE49-F238E27FC236}">
                <a16:creationId xmlns:a16="http://schemas.microsoft.com/office/drawing/2014/main" id="{41927784-294B-71BD-47FC-E2CE91958E9A}"/>
              </a:ext>
            </a:extLst>
          </p:cNvPr>
          <p:cNvSpPr>
            <a:spLocks noGrp="1"/>
          </p:cNvSpPr>
          <p:nvPr>
            <p:ph type="title" hasCustomPrompt="1"/>
          </p:nvPr>
        </p:nvSpPr>
        <p:spPr>
          <a:xfrm>
            <a:off x="904267" y="3011410"/>
            <a:ext cx="4253887" cy="835179"/>
          </a:xfrm>
        </p:spPr>
        <p:txBody>
          <a:bodyPr>
            <a:normAutofit/>
          </a:bodyPr>
          <a:lstStyle>
            <a:lvl1pPr algn="l">
              <a:defRPr sz="3600" b="1"/>
            </a:lvl1pPr>
          </a:lstStyle>
          <a:p>
            <a:r>
              <a:rPr lang="en-GB" dirty="0"/>
              <a:t>Presentation Title</a:t>
            </a:r>
            <a:endParaRPr lang="en-AU" dirty="0"/>
          </a:p>
        </p:txBody>
      </p:sp>
      <p:sp>
        <p:nvSpPr>
          <p:cNvPr id="3" name="Subtitle 2">
            <a:extLst>
              <a:ext uri="{FF2B5EF4-FFF2-40B4-BE49-F238E27FC236}">
                <a16:creationId xmlns:a16="http://schemas.microsoft.com/office/drawing/2014/main" id="{FC885F37-61A3-EB81-ABAA-2EC16D5A38E7}"/>
              </a:ext>
            </a:extLst>
          </p:cNvPr>
          <p:cNvSpPr>
            <a:spLocks noGrp="1"/>
          </p:cNvSpPr>
          <p:nvPr>
            <p:ph type="subTitle" idx="1" hasCustomPrompt="1"/>
          </p:nvPr>
        </p:nvSpPr>
        <p:spPr>
          <a:xfrm>
            <a:off x="904267" y="4131183"/>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pic>
        <p:nvPicPr>
          <p:cNvPr id="29" name="Graphic 28" descr="International Day of People with Disability logo">
            <a:extLst>
              <a:ext uri="{FF2B5EF4-FFF2-40B4-BE49-F238E27FC236}">
                <a16:creationId xmlns:a16="http://schemas.microsoft.com/office/drawing/2014/main" id="{C21F2341-F100-444A-F9AD-C55524BDAC12}"/>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321339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V2 (Blue)">
    <p:bg>
      <p:bgPr>
        <a:gradFill flip="none" rotWithShape="1">
          <a:gsLst>
            <a:gs pos="0">
              <a:srgbClr val="5DE0E6"/>
            </a:gs>
            <a:gs pos="100000">
              <a:srgbClr val="167AFF"/>
            </a:gs>
            <a:gs pos="73000">
              <a:srgbClr val="2C9AF7"/>
            </a:gs>
            <a:gs pos="100000">
              <a:srgbClr val="167AFF"/>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29" name="Graphic 28" descr="International Day of People with Disability logo">
            <a:extLst>
              <a:ext uri="{FF2B5EF4-FFF2-40B4-BE49-F238E27FC236}">
                <a16:creationId xmlns:a16="http://schemas.microsoft.com/office/drawing/2014/main" id="{C21F2341-F100-444A-F9AD-C55524BDAC12}"/>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rcRect l="-23286" t="12253" r="41650" b="52095"/>
          <a:stretch>
            <a:fillRect/>
          </a:stretch>
        </p:blipFill>
        <p:spPr>
          <a:xfrm>
            <a:off x="-2719191" y="345877"/>
            <a:ext cx="14911191" cy="6512123"/>
          </a:xfrm>
          <a:prstGeom prst="rect">
            <a:avLst/>
          </a:prstGeom>
        </p:spPr>
      </p:pic>
      <p:pic>
        <p:nvPicPr>
          <p:cNvPr id="6" name="Picture 5" descr="Text reads 'International Day of People with Disability'">
            <a:extLst>
              <a:ext uri="{FF2B5EF4-FFF2-40B4-BE49-F238E27FC236}">
                <a16:creationId xmlns:a16="http://schemas.microsoft.com/office/drawing/2014/main" id="{92FD3945-7370-E278-C414-6D8708CFA89C}"/>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5329" t="64141" b="14037"/>
          <a:stretch>
            <a:fillRect/>
          </a:stretch>
        </p:blipFill>
        <p:spPr>
          <a:xfrm>
            <a:off x="776748" y="930391"/>
            <a:ext cx="6492556" cy="1496505"/>
          </a:xfrm>
          <a:prstGeom prst="rect">
            <a:avLst/>
          </a:prstGeom>
        </p:spPr>
      </p:pic>
      <p:sp>
        <p:nvSpPr>
          <p:cNvPr id="7" name="Title 20">
            <a:extLst>
              <a:ext uri="{FF2B5EF4-FFF2-40B4-BE49-F238E27FC236}">
                <a16:creationId xmlns:a16="http://schemas.microsoft.com/office/drawing/2014/main" id="{1F2E70D3-65BB-3223-EA40-15EC4CCFFD15}"/>
              </a:ext>
            </a:extLst>
          </p:cNvPr>
          <p:cNvSpPr>
            <a:spLocks noGrp="1"/>
          </p:cNvSpPr>
          <p:nvPr>
            <p:ph type="title" hasCustomPrompt="1"/>
          </p:nvPr>
        </p:nvSpPr>
        <p:spPr>
          <a:xfrm>
            <a:off x="904267" y="2728606"/>
            <a:ext cx="4253887" cy="835179"/>
          </a:xfrm>
        </p:spPr>
        <p:txBody>
          <a:bodyPr>
            <a:normAutofit/>
          </a:bodyPr>
          <a:lstStyle>
            <a:lvl1pPr algn="l">
              <a:defRPr sz="3600" b="1"/>
            </a:lvl1pPr>
          </a:lstStyle>
          <a:p>
            <a:r>
              <a:rPr lang="en-GB" dirty="0"/>
              <a:t>Presentation Title</a:t>
            </a:r>
            <a:endParaRPr lang="en-AU" dirty="0"/>
          </a:p>
        </p:txBody>
      </p:sp>
      <p:sp>
        <p:nvSpPr>
          <p:cNvPr id="8" name="Subtitle 2">
            <a:extLst>
              <a:ext uri="{FF2B5EF4-FFF2-40B4-BE49-F238E27FC236}">
                <a16:creationId xmlns:a16="http://schemas.microsoft.com/office/drawing/2014/main" id="{4B87B33C-446F-4728-EBB2-D29C71F5DFFB}"/>
              </a:ext>
            </a:extLst>
          </p:cNvPr>
          <p:cNvSpPr>
            <a:spLocks noGrp="1"/>
          </p:cNvSpPr>
          <p:nvPr>
            <p:ph type="subTitle" idx="1" hasCustomPrompt="1"/>
          </p:nvPr>
        </p:nvSpPr>
        <p:spPr>
          <a:xfrm>
            <a:off x="904267" y="3848379"/>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sp>
        <p:nvSpPr>
          <p:cNvPr id="9" name="Picture Placeholder 7" descr="Insert logo">
            <a:extLst>
              <a:ext uri="{FF2B5EF4-FFF2-40B4-BE49-F238E27FC236}">
                <a16:creationId xmlns:a16="http://schemas.microsoft.com/office/drawing/2014/main" id="{962B97EF-6148-306C-DFB5-D741CB73A924}"/>
              </a:ext>
            </a:extLst>
          </p:cNvPr>
          <p:cNvSpPr>
            <a:spLocks noGrp="1"/>
          </p:cNvSpPr>
          <p:nvPr>
            <p:ph type="pic" sz="quarter" idx="14"/>
          </p:nvPr>
        </p:nvSpPr>
        <p:spPr>
          <a:xfrm>
            <a:off x="904267" y="5129891"/>
            <a:ext cx="1600844" cy="1264208"/>
          </a:xfrm>
        </p:spPr>
        <p:txBody>
          <a:bodyPr>
            <a:normAutofit/>
          </a:bodyPr>
          <a:lstStyle/>
          <a:p>
            <a:pPr marL="0" indent="0" algn="ctr">
              <a:buNone/>
            </a:pPr>
            <a:endParaRPr lang="en-AU" sz="1050" dirty="0"/>
          </a:p>
        </p:txBody>
      </p:sp>
    </p:spTree>
    <p:extLst>
      <p:ext uri="{BB962C8B-B14F-4D97-AF65-F5344CB8AC3E}">
        <p14:creationId xmlns:p14="http://schemas.microsoft.com/office/powerpoint/2010/main" val="2362436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with footer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2E27B1C-BC62-47C8-EB87-BD04C6DC31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1" r="68888"/>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5" name="Picture Placeholder 7" descr="Insert logo">
            <a:extLst>
              <a:ext uri="{FF2B5EF4-FFF2-40B4-BE49-F238E27FC236}">
                <a16:creationId xmlns:a16="http://schemas.microsoft.com/office/drawing/2014/main" id="{CD76E36F-E6D0-4518-E7F9-6FF6FDC0F133}"/>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0EEECD11-0004-1A93-5375-1B885AB7BE97}"/>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pic>
        <p:nvPicPr>
          <p:cNvPr id="6" name="Picture 5" descr="Text reads 'Be part of creating an inclusive and diverse community'">
            <a:extLst>
              <a:ext uri="{FF2B5EF4-FFF2-40B4-BE49-F238E27FC236}">
                <a16:creationId xmlns:a16="http://schemas.microsoft.com/office/drawing/2014/main" id="{8600E6FC-7CE5-88A2-9A3A-14D996B7C0A9}"/>
              </a:ex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rcRect l="42459" t="89391" r="18925" b="4731"/>
          <a:stretch>
            <a:fillRect/>
          </a:stretch>
        </p:blipFill>
        <p:spPr>
          <a:xfrm>
            <a:off x="5102942" y="6162951"/>
            <a:ext cx="4708096" cy="403122"/>
          </a:xfrm>
          <a:prstGeom prst="rect">
            <a:avLst/>
          </a:prstGeom>
        </p:spPr>
      </p:pic>
      <p:pic>
        <p:nvPicPr>
          <p:cNvPr id="4" name="Picture 3" descr="International Day of People with Disability logo">
            <a:extLst>
              <a:ext uri="{FF2B5EF4-FFF2-40B4-BE49-F238E27FC236}">
                <a16:creationId xmlns:a16="http://schemas.microsoft.com/office/drawing/2014/main" id="{DD862894-C7CB-8F01-BD8E-3848BE4AF93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10916" y="5573016"/>
            <a:ext cx="1966452" cy="1179871"/>
          </a:xfrm>
          <a:prstGeom prst="rect">
            <a:avLst/>
          </a:prstGeom>
        </p:spPr>
      </p:pic>
    </p:spTree>
    <p:extLst>
      <p:ext uri="{BB962C8B-B14F-4D97-AF65-F5344CB8AC3E}">
        <p14:creationId xmlns:p14="http://schemas.microsoft.com/office/powerpoint/2010/main" val="3419105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without footer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2E27B1C-BC62-47C8-EB87-BD04C6DC31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5" name="Picture Placeholder 7" descr="Insert logo">
            <a:extLst>
              <a:ext uri="{FF2B5EF4-FFF2-40B4-BE49-F238E27FC236}">
                <a16:creationId xmlns:a16="http://schemas.microsoft.com/office/drawing/2014/main" id="{CD76E36F-E6D0-4518-E7F9-6FF6FDC0F133}"/>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9" name="Text Placeholder 6">
            <a:extLst>
              <a:ext uri="{FF2B5EF4-FFF2-40B4-BE49-F238E27FC236}">
                <a16:creationId xmlns:a16="http://schemas.microsoft.com/office/drawing/2014/main" id="{BC54359D-7F9F-8C24-A337-7F509971B034}"/>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sp>
        <p:nvSpPr>
          <p:cNvPr id="16" name="Slide Number Placeholder 5">
            <a:extLst>
              <a:ext uri="{FF2B5EF4-FFF2-40B4-BE49-F238E27FC236}">
                <a16:creationId xmlns:a16="http://schemas.microsoft.com/office/drawing/2014/main" id="{A6F34E1F-C58E-2E09-EE2B-43D54DE8B209}"/>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solidFill>
                <a:srgbClr val="0F2B5B"/>
              </a:solidFill>
            </a:endParaRPr>
          </a:p>
        </p:txBody>
      </p:sp>
    </p:spTree>
    <p:extLst>
      <p:ext uri="{BB962C8B-B14F-4D97-AF65-F5344CB8AC3E}">
        <p14:creationId xmlns:p14="http://schemas.microsoft.com/office/powerpoint/2010/main" val="950576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s (Blu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51E7BC-55BE-BD6D-2306-DE80EAAE84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8398692"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609496" y="415852"/>
            <a:ext cx="7391399" cy="1325563"/>
          </a:xfrm>
        </p:spPr>
        <p:txBody>
          <a:bodyPr>
            <a:normAutofit/>
          </a:bodyPr>
          <a:lstStyle>
            <a:lvl1pPr>
              <a:defRPr sz="3600" b="1"/>
            </a:lvl1pPr>
          </a:lstStyle>
          <a:p>
            <a:r>
              <a:rPr lang="en-GB" dirty="0"/>
              <a:t>Slide Title</a:t>
            </a:r>
            <a:endParaRPr lang="en-AU" dirty="0"/>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609497" y="2109330"/>
            <a:ext cx="7391400" cy="3558918"/>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8398692" y="3690552"/>
            <a:ext cx="3793308" cy="3167448"/>
          </a:xfrm>
          <a:prstGeom prst="rect">
            <a:avLst/>
          </a:prstGeom>
        </p:spPr>
      </p:pic>
      <p:sp>
        <p:nvSpPr>
          <p:cNvPr id="8" name="Picture Placeholder 7" descr="Insert logo">
            <a:extLst>
              <a:ext uri="{FF2B5EF4-FFF2-40B4-BE49-F238E27FC236}">
                <a16:creationId xmlns:a16="http://schemas.microsoft.com/office/drawing/2014/main" id="{3C3F7BD9-8E1E-3176-0AB2-4A29A4164F11}"/>
              </a:ext>
            </a:extLst>
          </p:cNvPr>
          <p:cNvSpPr>
            <a:spLocks noGrp="1"/>
          </p:cNvSpPr>
          <p:nvPr>
            <p:ph type="pic" sz="quarter" idx="14"/>
          </p:nvPr>
        </p:nvSpPr>
        <p:spPr>
          <a:xfrm>
            <a:off x="609496" y="6022975"/>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F7B2CDC4-BBA0-4255-6315-9FA7B943867E}"/>
              </a:ext>
            </a:extLst>
          </p:cNvPr>
          <p:cNvSpPr>
            <a:spLocks noGrp="1"/>
          </p:cNvSpPr>
          <p:nvPr>
            <p:ph type="sldNum" sz="quarter" idx="4"/>
          </p:nvPr>
        </p:nvSpPr>
        <p:spPr>
          <a:xfrm>
            <a:off x="5456594" y="6298475"/>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2837420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pic>
        <p:nvPicPr>
          <p:cNvPr id="5" name="Picture 4">
            <a:extLst>
              <a:ext uri="{FF2B5EF4-FFF2-40B4-BE49-F238E27FC236}">
                <a16:creationId xmlns:a16="http://schemas.microsoft.com/office/drawing/2014/main" id="{0D65752E-B802-A32F-CDE4-B26C984B2E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912965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and Chart/Image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6B45-1C80-34C4-795E-FD47BEFA110B}"/>
              </a:ext>
            </a:extLst>
          </p:cNvPr>
          <p:cNvSpPr>
            <a:spLocks noGrp="1"/>
          </p:cNvSpPr>
          <p:nvPr>
            <p:ph type="title" hasCustomPrompt="1"/>
          </p:nvPr>
        </p:nvSpPr>
        <p:spPr>
          <a:xfrm>
            <a:off x="838200" y="365125"/>
            <a:ext cx="8884534" cy="1325563"/>
          </a:xfrm>
        </p:spPr>
        <p:txBody>
          <a:bodyPr>
            <a:normAutofit/>
          </a:bodyPr>
          <a:lstStyle>
            <a:lvl1pPr>
              <a:defRPr sz="4000" b="1"/>
            </a:lvl1pPr>
          </a:lstStyle>
          <a:p>
            <a:r>
              <a:rPr lang="en-AU" noProof="0" dirty="0"/>
              <a:t>Slide Title</a:t>
            </a:r>
          </a:p>
        </p:txBody>
      </p:sp>
      <p:sp>
        <p:nvSpPr>
          <p:cNvPr id="15" name="Picture Placeholder 7" descr="Insert logo">
            <a:extLst>
              <a:ext uri="{FF2B5EF4-FFF2-40B4-BE49-F238E27FC236}">
                <a16:creationId xmlns:a16="http://schemas.microsoft.com/office/drawing/2014/main" id="{C3531DC9-D769-D3D3-109A-ECA5A9DCE945}"/>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6C65C876-7C7B-93D4-212F-7AE1E1C45F3F}"/>
              </a:ext>
            </a:extLst>
          </p:cNvPr>
          <p:cNvSpPr>
            <a:spLocks noGrp="1"/>
          </p:cNvSpPr>
          <p:nvPr>
            <p:ph type="body" sz="quarter" idx="15" hasCustomPrompt="1"/>
          </p:nvPr>
        </p:nvSpPr>
        <p:spPr>
          <a:xfrm>
            <a:off x="839788" y="1808162"/>
            <a:ext cx="5076825" cy="3759261"/>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9" name="Content Placeholder 3">
            <a:extLst>
              <a:ext uri="{FF2B5EF4-FFF2-40B4-BE49-F238E27FC236}">
                <a16:creationId xmlns:a16="http://schemas.microsoft.com/office/drawing/2014/main" id="{C23E6AB3-D89A-13FF-0632-0BE02F45E45F}"/>
              </a:ext>
            </a:extLst>
          </p:cNvPr>
          <p:cNvSpPr>
            <a:spLocks noGrp="1"/>
          </p:cNvSpPr>
          <p:nvPr>
            <p:ph sz="half" idx="2" hasCustomPrompt="1"/>
          </p:nvPr>
        </p:nvSpPr>
        <p:spPr>
          <a:xfrm>
            <a:off x="6438418" y="1916587"/>
            <a:ext cx="4913794" cy="3650836"/>
          </a:xfrm>
        </p:spPr>
        <p:txBody>
          <a:bodyPr>
            <a:normAutofit/>
          </a:bodyPr>
          <a:lstStyle>
            <a:lvl1pPr>
              <a:buNone/>
              <a:defRPr sz="2000"/>
            </a:lvl1pPr>
          </a:lstStyle>
          <a:p>
            <a:pPr lvl="0"/>
            <a:r>
              <a:rPr lang="en-AU" dirty="0"/>
              <a:t>Insert chart, image, etc.</a:t>
            </a:r>
          </a:p>
        </p:txBody>
      </p:sp>
      <p:pic>
        <p:nvPicPr>
          <p:cNvPr id="11" name="Picture 10" descr="International Day of People with Disability logo">
            <a:extLst>
              <a:ext uri="{FF2B5EF4-FFF2-40B4-BE49-F238E27FC236}">
                <a16:creationId xmlns:a16="http://schemas.microsoft.com/office/drawing/2014/main" id="{E6537852-8A8B-FB08-DFA2-513065D26E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2" name="Slide Number Placeholder 5">
            <a:extLst>
              <a:ext uri="{FF2B5EF4-FFF2-40B4-BE49-F238E27FC236}">
                <a16:creationId xmlns:a16="http://schemas.microsoft.com/office/drawing/2014/main" id="{55D010BA-E8D1-EAF1-1D91-DC18A1217EA3}"/>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6" name="Picture 5">
            <a:extLst>
              <a:ext uri="{FF2B5EF4-FFF2-40B4-BE49-F238E27FC236}">
                <a16:creationId xmlns:a16="http://schemas.microsoft.com/office/drawing/2014/main" id="{ACD23C09-35EB-053C-9373-D9D1464450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506525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Full Width Image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34EF-CFDD-70DD-88DA-AEE14095425D}"/>
              </a:ext>
            </a:extLst>
          </p:cNvPr>
          <p:cNvSpPr>
            <a:spLocks noGrp="1"/>
          </p:cNvSpPr>
          <p:nvPr>
            <p:ph type="title" hasCustomPrompt="1"/>
          </p:nvPr>
        </p:nvSpPr>
        <p:spPr>
          <a:xfrm>
            <a:off x="838199" y="365125"/>
            <a:ext cx="8699339" cy="1325563"/>
          </a:xfrm>
        </p:spPr>
        <p:txBody>
          <a:bodyPr>
            <a:normAutofit/>
          </a:bodyPr>
          <a:lstStyle>
            <a:lvl1pPr>
              <a:defRPr sz="4000" b="1"/>
            </a:lvl1pPr>
          </a:lstStyle>
          <a:p>
            <a:r>
              <a:rPr lang="en-US" dirty="0"/>
              <a:t>Slide Title</a:t>
            </a:r>
            <a:endParaRPr lang="en-AU" noProof="0" dirty="0"/>
          </a:p>
        </p:txBody>
      </p:sp>
      <p:sp>
        <p:nvSpPr>
          <p:cNvPr id="9" name="Picture Placeholder 7" descr="Insert logo">
            <a:extLst>
              <a:ext uri="{FF2B5EF4-FFF2-40B4-BE49-F238E27FC236}">
                <a16:creationId xmlns:a16="http://schemas.microsoft.com/office/drawing/2014/main" id="{016B936E-D42A-BD41-09F5-1F04B81E48FE}"/>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Picture Placeholder 4" descr="Image Placeholder">
            <a:extLst>
              <a:ext uri="{FF2B5EF4-FFF2-40B4-BE49-F238E27FC236}">
                <a16:creationId xmlns:a16="http://schemas.microsoft.com/office/drawing/2014/main" id="{7B90D30B-C5D8-286C-D2D2-0225FED3D45A}"/>
              </a:ext>
            </a:extLst>
          </p:cNvPr>
          <p:cNvSpPr>
            <a:spLocks noGrp="1"/>
          </p:cNvSpPr>
          <p:nvPr>
            <p:ph type="pic" sz="quarter" idx="13"/>
          </p:nvPr>
        </p:nvSpPr>
        <p:spPr>
          <a:xfrm>
            <a:off x="839788" y="1808164"/>
            <a:ext cx="10512425" cy="3597213"/>
          </a:xfrm>
          <a:noFill/>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2"/>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noProof="0" dirty="0"/>
              <a:t>Click icon to add picture</a:t>
            </a:r>
          </a:p>
        </p:txBody>
      </p:sp>
      <p:pic>
        <p:nvPicPr>
          <p:cNvPr id="11" name="Picture 10" descr="International Day of People with Disability logo">
            <a:extLst>
              <a:ext uri="{FF2B5EF4-FFF2-40B4-BE49-F238E27FC236}">
                <a16:creationId xmlns:a16="http://schemas.microsoft.com/office/drawing/2014/main" id="{08E08FCE-6E0B-52C7-FB9F-8058626A7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4" name="Slide Number Placeholder 3">
            <a:extLst>
              <a:ext uri="{FF2B5EF4-FFF2-40B4-BE49-F238E27FC236}">
                <a16:creationId xmlns:a16="http://schemas.microsoft.com/office/drawing/2014/main" id="{C215B3C4-0B71-F92B-3B2D-9E91696424B2}"/>
              </a:ext>
            </a:extLst>
          </p:cNvPr>
          <p:cNvSpPr>
            <a:spLocks noGrp="1"/>
          </p:cNvSpPr>
          <p:nvPr>
            <p:ph type="sldNum" sz="quarter" idx="11"/>
          </p:nvPr>
        </p:nvSpPr>
        <p:spPr>
          <a:xfrm>
            <a:off x="9143035" y="6310312"/>
            <a:ext cx="2743200" cy="365125"/>
          </a:xfrm>
        </p:spPr>
        <p:txBody>
          <a:bodyPr/>
          <a:lstStyle>
            <a:lvl1pPr>
              <a:defRPr>
                <a:solidFill>
                  <a:srgbClr val="0F2B5B"/>
                </a:solidFill>
              </a:defRPr>
            </a:lvl1pPr>
          </a:lstStyle>
          <a:p>
            <a:fld id="{3F63F2B1-4266-4ED4-AC2C-DB487684831E}" type="slidenum">
              <a:rPr lang="en-AU" smtClean="0"/>
              <a:pPr/>
              <a:t>‹#›</a:t>
            </a:fld>
            <a:endParaRPr lang="en-AU" dirty="0"/>
          </a:p>
        </p:txBody>
      </p:sp>
      <p:pic>
        <p:nvPicPr>
          <p:cNvPr id="6" name="Picture 5">
            <a:extLst>
              <a:ext uri="{FF2B5EF4-FFF2-40B4-BE49-F238E27FC236}">
                <a16:creationId xmlns:a16="http://schemas.microsoft.com/office/drawing/2014/main" id="{1EA24307-C04A-B0F0-E0FC-757663FE5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483773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3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11">
            <a:extLst>
              <a:ext uri="{FF2B5EF4-FFF2-40B4-BE49-F238E27FC236}">
                <a16:creationId xmlns:a16="http://schemas.microsoft.com/office/drawing/2014/main" id="{54A94969-DCFB-39E7-2DED-167139EE0C58}"/>
              </a:ext>
            </a:extLst>
          </p:cNvPr>
          <p:cNvSpPr>
            <a:spLocks noGrp="1"/>
          </p:cNvSpPr>
          <p:nvPr>
            <p:ph type="body" sz="quarter" idx="14" hasCustomPrompt="1"/>
          </p:nvPr>
        </p:nvSpPr>
        <p:spPr>
          <a:xfrm>
            <a:off x="826422" y="2075920"/>
            <a:ext cx="3222164" cy="432932"/>
          </a:xfrm>
        </p:spPr>
        <p:txBody>
          <a:bodyPr/>
          <a:lstStyle>
            <a:lvl1pPr>
              <a:buNone/>
              <a:defRPr sz="2000" b="1"/>
            </a:lvl1pPr>
          </a:lstStyle>
          <a:p>
            <a:pPr lvl="0"/>
            <a:r>
              <a:rPr lang="en-AU" dirty="0"/>
              <a:t>Subtitle 1</a:t>
            </a:r>
          </a:p>
        </p:txBody>
      </p:sp>
      <p:sp>
        <p:nvSpPr>
          <p:cNvPr id="4" name="Text Placeholder 14">
            <a:extLst>
              <a:ext uri="{FF2B5EF4-FFF2-40B4-BE49-F238E27FC236}">
                <a16:creationId xmlns:a16="http://schemas.microsoft.com/office/drawing/2014/main" id="{783ED247-94A1-3C4C-E52B-077BD8C2618C}"/>
              </a:ext>
            </a:extLst>
          </p:cNvPr>
          <p:cNvSpPr>
            <a:spLocks noGrp="1"/>
          </p:cNvSpPr>
          <p:nvPr>
            <p:ph type="body" sz="quarter" idx="16" hasCustomPrompt="1"/>
          </p:nvPr>
        </p:nvSpPr>
        <p:spPr>
          <a:xfrm>
            <a:off x="826422"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8" name="Text Placeholder 11">
            <a:extLst>
              <a:ext uri="{FF2B5EF4-FFF2-40B4-BE49-F238E27FC236}">
                <a16:creationId xmlns:a16="http://schemas.microsoft.com/office/drawing/2014/main" id="{0E4518B3-EB1A-D98F-EDF2-E29FCF5A4EC9}"/>
              </a:ext>
            </a:extLst>
          </p:cNvPr>
          <p:cNvSpPr>
            <a:spLocks noGrp="1"/>
          </p:cNvSpPr>
          <p:nvPr>
            <p:ph type="body" sz="quarter" idx="18" hasCustomPrompt="1"/>
          </p:nvPr>
        </p:nvSpPr>
        <p:spPr>
          <a:xfrm>
            <a:off x="4308156" y="2075920"/>
            <a:ext cx="3222164" cy="432932"/>
          </a:xfrm>
        </p:spPr>
        <p:txBody>
          <a:bodyPr/>
          <a:lstStyle>
            <a:lvl1pPr>
              <a:buNone/>
              <a:defRPr sz="2000" b="1"/>
            </a:lvl1pPr>
          </a:lstStyle>
          <a:p>
            <a:pPr lvl="0"/>
            <a:r>
              <a:rPr lang="en-AU" dirty="0"/>
              <a:t>Subtitle 2</a:t>
            </a:r>
          </a:p>
        </p:txBody>
      </p:sp>
      <p:sp>
        <p:nvSpPr>
          <p:cNvPr id="14" name="Text Placeholder 14">
            <a:extLst>
              <a:ext uri="{FF2B5EF4-FFF2-40B4-BE49-F238E27FC236}">
                <a16:creationId xmlns:a16="http://schemas.microsoft.com/office/drawing/2014/main" id="{38CEEB59-683F-8A90-8A4B-EF39520FA5C5}"/>
              </a:ext>
            </a:extLst>
          </p:cNvPr>
          <p:cNvSpPr>
            <a:spLocks noGrp="1"/>
          </p:cNvSpPr>
          <p:nvPr>
            <p:ph type="body" sz="quarter" idx="21" hasCustomPrompt="1"/>
          </p:nvPr>
        </p:nvSpPr>
        <p:spPr>
          <a:xfrm>
            <a:off x="4327046"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1" name="Text Placeholder 11">
            <a:extLst>
              <a:ext uri="{FF2B5EF4-FFF2-40B4-BE49-F238E27FC236}">
                <a16:creationId xmlns:a16="http://schemas.microsoft.com/office/drawing/2014/main" id="{356C69A0-B6B5-AC07-6810-F1EDC1598B94}"/>
              </a:ext>
            </a:extLst>
          </p:cNvPr>
          <p:cNvSpPr>
            <a:spLocks noGrp="1"/>
          </p:cNvSpPr>
          <p:nvPr>
            <p:ph type="body" sz="quarter" idx="20" hasCustomPrompt="1"/>
          </p:nvPr>
        </p:nvSpPr>
        <p:spPr>
          <a:xfrm>
            <a:off x="7789890" y="2075920"/>
            <a:ext cx="3222164" cy="432932"/>
          </a:xfrm>
        </p:spPr>
        <p:txBody>
          <a:bodyPr/>
          <a:lstStyle>
            <a:lvl1pPr>
              <a:buNone/>
              <a:defRPr sz="2000" b="1"/>
            </a:lvl1pPr>
          </a:lstStyle>
          <a:p>
            <a:pPr lvl="0"/>
            <a:r>
              <a:rPr lang="en-AU" dirty="0"/>
              <a:t>Subtitle 3</a:t>
            </a:r>
          </a:p>
        </p:txBody>
      </p:sp>
      <p:sp>
        <p:nvSpPr>
          <p:cNvPr id="15" name="Text Placeholder 14">
            <a:extLst>
              <a:ext uri="{FF2B5EF4-FFF2-40B4-BE49-F238E27FC236}">
                <a16:creationId xmlns:a16="http://schemas.microsoft.com/office/drawing/2014/main" id="{1971B780-6EA9-9632-5104-C79E76402BC9}"/>
              </a:ext>
            </a:extLst>
          </p:cNvPr>
          <p:cNvSpPr>
            <a:spLocks noGrp="1"/>
          </p:cNvSpPr>
          <p:nvPr>
            <p:ph type="body" sz="quarter" idx="22" hasCustomPrompt="1"/>
          </p:nvPr>
        </p:nvSpPr>
        <p:spPr>
          <a:xfrm>
            <a:off x="7789596" y="2691439"/>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solidFill>
                <a:srgbClr val="0F2B5B"/>
              </a:solidFill>
            </a:endParaRPr>
          </a:p>
        </p:txBody>
      </p:sp>
      <p:pic>
        <p:nvPicPr>
          <p:cNvPr id="5" name="Picture 4">
            <a:extLst>
              <a:ext uri="{FF2B5EF4-FFF2-40B4-BE49-F238E27FC236}">
                <a16:creationId xmlns:a16="http://schemas.microsoft.com/office/drawing/2014/main" id="{0D65752E-B802-A32F-CDE4-B26C984B2E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30132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with logo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EA0E-4ED8-472D-A7BA-EE5EC01310F8}"/>
              </a:ext>
            </a:extLst>
          </p:cNvPr>
          <p:cNvSpPr>
            <a:spLocks noGrp="1"/>
          </p:cNvSpPr>
          <p:nvPr>
            <p:ph type="title" hasCustomPrompt="1"/>
          </p:nvPr>
        </p:nvSpPr>
        <p:spPr>
          <a:xfrm>
            <a:off x="502534" y="320675"/>
            <a:ext cx="9359096" cy="1325563"/>
          </a:xfrm>
        </p:spPr>
        <p:txBody>
          <a:bodyPr/>
          <a:lstStyle>
            <a:lvl1pPr>
              <a:defRPr b="1"/>
            </a:lvl1pPr>
          </a:lstStyle>
          <a:p>
            <a:r>
              <a:rPr lang="en-US" dirty="0"/>
              <a:t>Slide Title</a:t>
            </a:r>
            <a:endParaRPr lang="en-AU" dirty="0"/>
          </a:p>
        </p:txBody>
      </p:sp>
      <p:sp>
        <p:nvSpPr>
          <p:cNvPr id="6" name="Picture Placeholder 7" descr="Insert logo">
            <a:extLst>
              <a:ext uri="{FF2B5EF4-FFF2-40B4-BE49-F238E27FC236}">
                <a16:creationId xmlns:a16="http://schemas.microsoft.com/office/drawing/2014/main" id="{2FABF14D-00F6-7DAD-4B95-AE89B2290F46}"/>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1" name="Text Placeholder 10">
            <a:extLst>
              <a:ext uri="{FF2B5EF4-FFF2-40B4-BE49-F238E27FC236}">
                <a16:creationId xmlns:a16="http://schemas.microsoft.com/office/drawing/2014/main" id="{2B3001DD-876C-5892-9DF9-5EA62AC9D6EF}"/>
              </a:ext>
            </a:extLst>
          </p:cNvPr>
          <p:cNvSpPr>
            <a:spLocks noGrp="1"/>
          </p:cNvSpPr>
          <p:nvPr>
            <p:ph type="body" sz="quarter" idx="13"/>
          </p:nvPr>
        </p:nvSpPr>
        <p:spPr>
          <a:xfrm>
            <a:off x="503239" y="1885950"/>
            <a:ext cx="9358392" cy="35773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4" name="Picture 13" descr="International Day of People with Disability logo">
            <a:extLst>
              <a:ext uri="{FF2B5EF4-FFF2-40B4-BE49-F238E27FC236}">
                <a16:creationId xmlns:a16="http://schemas.microsoft.com/office/drawing/2014/main" id="{3ED4B9B0-F29F-E2E4-E76B-2A40CFD501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12" name="Slide Number Placeholder 5">
            <a:extLst>
              <a:ext uri="{FF2B5EF4-FFF2-40B4-BE49-F238E27FC236}">
                <a16:creationId xmlns:a16="http://schemas.microsoft.com/office/drawing/2014/main" id="{62395E46-E4BD-6F33-A79D-D67EF7A416B9}"/>
              </a:ext>
            </a:extLst>
          </p:cNvPr>
          <p:cNvSpPr>
            <a:spLocks noGrp="1"/>
          </p:cNvSpPr>
          <p:nvPr>
            <p:ph type="sldNum" sz="quarter" idx="4"/>
          </p:nvPr>
        </p:nvSpPr>
        <p:spPr>
          <a:xfrm>
            <a:off x="8785907" y="6355418"/>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77A5FA22-820F-544E-4888-D99149B2ED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900517" y="0"/>
            <a:ext cx="314632" cy="6858000"/>
          </a:xfrm>
          <a:prstGeom prst="rect">
            <a:avLst/>
          </a:prstGeom>
        </p:spPr>
      </p:pic>
    </p:spTree>
    <p:extLst>
      <p:ext uri="{BB962C8B-B14F-4D97-AF65-F5344CB8AC3E}">
        <p14:creationId xmlns:p14="http://schemas.microsoft.com/office/powerpoint/2010/main" val="1973917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9CB188-9186-4956-870C-742E02411441}"/>
              </a:ext>
            </a:extLst>
          </p:cNvPr>
          <p:cNvSpPr>
            <a:spLocks noGrp="1"/>
          </p:cNvSpPr>
          <p:nvPr>
            <p:ph type="title" hasCustomPrompt="1"/>
          </p:nvPr>
        </p:nvSpPr>
        <p:spPr>
          <a:xfrm>
            <a:off x="573499" y="447751"/>
            <a:ext cx="7183335" cy="1045383"/>
          </a:xfrm>
        </p:spPr>
        <p:txBody>
          <a:bodyPr>
            <a:normAutofit/>
          </a:bodyPr>
          <a:lstStyle>
            <a:lvl1pPr>
              <a:defRPr sz="4000" b="1"/>
            </a:lvl1pPr>
          </a:lstStyle>
          <a:p>
            <a:r>
              <a:rPr lang="en-US" dirty="0"/>
              <a:t>Slide Title</a:t>
            </a:r>
            <a:endParaRPr lang="en-AU" dirty="0"/>
          </a:p>
        </p:txBody>
      </p:sp>
      <p:sp>
        <p:nvSpPr>
          <p:cNvPr id="19" name="Picture Placeholder 7" descr="Insert logo">
            <a:extLst>
              <a:ext uri="{FF2B5EF4-FFF2-40B4-BE49-F238E27FC236}">
                <a16:creationId xmlns:a16="http://schemas.microsoft.com/office/drawing/2014/main" id="{1B4E89D2-612E-55C6-9B4E-B1F3C967F344}"/>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155342F7-E05F-CB1D-A7C7-E3F6216302E0}"/>
              </a:ext>
            </a:extLst>
          </p:cNvPr>
          <p:cNvSpPr>
            <a:spLocks noGrp="1"/>
          </p:cNvSpPr>
          <p:nvPr>
            <p:ph type="body" sz="quarter" idx="14"/>
          </p:nvPr>
        </p:nvSpPr>
        <p:spPr>
          <a:xfrm>
            <a:off x="573088" y="1822450"/>
            <a:ext cx="5137059"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6" name="Text Placeholder 14">
            <a:extLst>
              <a:ext uri="{FF2B5EF4-FFF2-40B4-BE49-F238E27FC236}">
                <a16:creationId xmlns:a16="http://schemas.microsoft.com/office/drawing/2014/main" id="{BF0F19C7-BB7C-3C12-C57C-661877E369D0}"/>
              </a:ext>
            </a:extLst>
          </p:cNvPr>
          <p:cNvSpPr>
            <a:spLocks noGrp="1"/>
          </p:cNvSpPr>
          <p:nvPr>
            <p:ph type="body" sz="quarter" idx="15"/>
          </p:nvPr>
        </p:nvSpPr>
        <p:spPr>
          <a:xfrm>
            <a:off x="6072188" y="1822450"/>
            <a:ext cx="5076825"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8" name="Picture 17" descr="International Day of People with Disability logo">
            <a:extLst>
              <a:ext uri="{FF2B5EF4-FFF2-40B4-BE49-F238E27FC236}">
                <a16:creationId xmlns:a16="http://schemas.microsoft.com/office/drawing/2014/main" id="{0638CA92-B77D-96AF-340C-E7FDC6AD59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4" name="Slide Number Placeholder 3">
            <a:extLst>
              <a:ext uri="{FF2B5EF4-FFF2-40B4-BE49-F238E27FC236}">
                <a16:creationId xmlns:a16="http://schemas.microsoft.com/office/drawing/2014/main" id="{5DA43E47-968F-5D72-2386-008A597298B9}"/>
              </a:ext>
            </a:extLst>
          </p:cNvPr>
          <p:cNvSpPr>
            <a:spLocks noGrp="1"/>
          </p:cNvSpPr>
          <p:nvPr>
            <p:ph type="sldNum" sz="quarter" idx="11"/>
          </p:nvPr>
        </p:nvSpPr>
        <p:spPr/>
        <p:txBody>
          <a:bodyPr/>
          <a:lstStyle/>
          <a:p>
            <a:fld id="{3F63F2B1-4266-4ED4-AC2C-DB487684831E}" type="slidenum">
              <a:rPr lang="en-AU" noProof="0" smtClean="0"/>
              <a:pPr/>
              <a:t>‹#›</a:t>
            </a:fld>
            <a:endParaRPr lang="en-AU" noProof="0" dirty="0"/>
          </a:p>
        </p:txBody>
      </p:sp>
      <p:pic>
        <p:nvPicPr>
          <p:cNvPr id="6" name="Picture 5">
            <a:extLst>
              <a:ext uri="{FF2B5EF4-FFF2-40B4-BE49-F238E27FC236}">
                <a16:creationId xmlns:a16="http://schemas.microsoft.com/office/drawing/2014/main" id="{D9F05DCD-6E91-AD12-CC04-EFA717312B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900517" y="0"/>
            <a:ext cx="314632" cy="6858000"/>
          </a:xfrm>
          <a:prstGeom prst="rect">
            <a:avLst/>
          </a:prstGeom>
        </p:spPr>
      </p:pic>
    </p:spTree>
    <p:extLst>
      <p:ext uri="{BB962C8B-B14F-4D97-AF65-F5344CB8AC3E}">
        <p14:creationId xmlns:p14="http://schemas.microsoft.com/office/powerpoint/2010/main" val="100809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harts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2A395B6-ABEF-EE1F-D442-786642D638EF}"/>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3" name="Picture Placeholder 7" descr="Insert logo">
            <a:extLst>
              <a:ext uri="{FF2B5EF4-FFF2-40B4-BE49-F238E27FC236}">
                <a16:creationId xmlns:a16="http://schemas.microsoft.com/office/drawing/2014/main" id="{06FA79C6-AC0D-52A5-EC05-B1BE32B3C6EB}"/>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Content Placeholder 3">
            <a:extLst>
              <a:ext uri="{FF2B5EF4-FFF2-40B4-BE49-F238E27FC236}">
                <a16:creationId xmlns:a16="http://schemas.microsoft.com/office/drawing/2014/main" id="{09A07D36-9AF0-3A41-F3EC-2A535FD6F545}"/>
              </a:ext>
            </a:extLst>
          </p:cNvPr>
          <p:cNvSpPr>
            <a:spLocks noGrp="1"/>
          </p:cNvSpPr>
          <p:nvPr>
            <p:ph sz="half" idx="16" hasCustomPrompt="1"/>
          </p:nvPr>
        </p:nvSpPr>
        <p:spPr>
          <a:xfrm>
            <a:off x="721852" y="2032333"/>
            <a:ext cx="4117694" cy="3460084"/>
          </a:xfrm>
        </p:spPr>
        <p:txBody>
          <a:bodyPr>
            <a:normAutofit/>
          </a:bodyPr>
          <a:lstStyle>
            <a:lvl1pPr>
              <a:buNone/>
              <a:defRPr sz="2000"/>
            </a:lvl1pPr>
          </a:lstStyle>
          <a:p>
            <a:pPr lvl="0"/>
            <a:r>
              <a:rPr lang="en-AU" dirty="0"/>
              <a:t>Insert chart, image, etc.</a:t>
            </a:r>
          </a:p>
        </p:txBody>
      </p:sp>
      <p:sp>
        <p:nvSpPr>
          <p:cNvPr id="11" name="Content Placeholder 3">
            <a:extLst>
              <a:ext uri="{FF2B5EF4-FFF2-40B4-BE49-F238E27FC236}">
                <a16:creationId xmlns:a16="http://schemas.microsoft.com/office/drawing/2014/main" id="{202A7259-4086-4AD7-8C3C-AA7842E91E11}"/>
              </a:ext>
            </a:extLst>
          </p:cNvPr>
          <p:cNvSpPr>
            <a:spLocks noGrp="1"/>
          </p:cNvSpPr>
          <p:nvPr>
            <p:ph sz="half" idx="2" hasCustomPrompt="1"/>
          </p:nvPr>
        </p:nvSpPr>
        <p:spPr>
          <a:xfrm>
            <a:off x="5824960" y="2032333"/>
            <a:ext cx="4117694" cy="3460084"/>
          </a:xfrm>
        </p:spPr>
        <p:txBody>
          <a:bodyPr>
            <a:normAutofit/>
          </a:bodyPr>
          <a:lstStyle>
            <a:lvl1pPr>
              <a:buNone/>
              <a:defRPr sz="2000"/>
            </a:lvl1pPr>
          </a:lstStyle>
          <a:p>
            <a:pPr lvl="0"/>
            <a:r>
              <a:rPr lang="en-AU" dirty="0"/>
              <a:t>Insert chart, image, etc.</a:t>
            </a:r>
          </a:p>
        </p:txBody>
      </p:sp>
      <p:pic>
        <p:nvPicPr>
          <p:cNvPr id="9" name="Picture 8" descr="International Day of People with Disability logo">
            <a:extLst>
              <a:ext uri="{FF2B5EF4-FFF2-40B4-BE49-F238E27FC236}">
                <a16:creationId xmlns:a16="http://schemas.microsoft.com/office/drawing/2014/main" id="{41CE8BCC-0AB0-36A8-5D50-982FEB2AA9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30115"/>
            <a:ext cx="1966452" cy="1179871"/>
          </a:xfrm>
          <a:prstGeom prst="rect">
            <a:avLst/>
          </a:prstGeom>
        </p:spPr>
      </p:pic>
      <p:sp>
        <p:nvSpPr>
          <p:cNvPr id="8" name="Slide Number Placeholder 5">
            <a:extLst>
              <a:ext uri="{FF2B5EF4-FFF2-40B4-BE49-F238E27FC236}">
                <a16:creationId xmlns:a16="http://schemas.microsoft.com/office/drawing/2014/main" id="{36A5F633-5944-2DDE-B4D2-B6D2811D859C}"/>
              </a:ext>
            </a:extLst>
          </p:cNvPr>
          <p:cNvSpPr>
            <a:spLocks noGrp="1"/>
          </p:cNvSpPr>
          <p:nvPr>
            <p:ph type="sldNum" sz="quarter" idx="4"/>
          </p:nvPr>
        </p:nvSpPr>
        <p:spPr>
          <a:xfrm>
            <a:off x="8937523"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6" name="Picture 5">
            <a:extLst>
              <a:ext uri="{FF2B5EF4-FFF2-40B4-BE49-F238E27FC236}">
                <a16:creationId xmlns:a16="http://schemas.microsoft.com/office/drawing/2014/main" id="{B0E18FA3-8112-FF5C-A5FE-F321C91704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900517" y="0"/>
            <a:ext cx="314632" cy="6858000"/>
          </a:xfrm>
          <a:prstGeom prst="rect">
            <a:avLst/>
          </a:prstGeom>
        </p:spPr>
      </p:pic>
    </p:spTree>
    <p:extLst>
      <p:ext uri="{BB962C8B-B14F-4D97-AF65-F5344CB8AC3E}">
        <p14:creationId xmlns:p14="http://schemas.microsoft.com/office/powerpoint/2010/main" val="1188849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Blue)">
    <p:bg>
      <p:bgPr>
        <a:gradFill flip="none" rotWithShape="1">
          <a:gsLst>
            <a:gs pos="0">
              <a:srgbClr val="5DE0E6"/>
            </a:gs>
            <a:gs pos="100000">
              <a:srgbClr val="167AFF"/>
            </a:gs>
            <a:gs pos="73000">
              <a:srgbClr val="2C9AF7"/>
            </a:gs>
            <a:gs pos="100000">
              <a:srgbClr val="167AFF"/>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4ED77A14-6E01-000F-213F-1AD6CDDCCB48}"/>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39637616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Orange)">
    <p:bg>
      <p:bgPr>
        <a:gradFill flip="none" rotWithShape="1">
          <a:gsLst>
            <a:gs pos="0">
              <a:srgbClr val="FFCC4B"/>
            </a:gs>
            <a:gs pos="100000">
              <a:srgbClr val="F89827"/>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1" name="Picture Placeholder 7" descr="Insert logo">
            <a:extLst>
              <a:ext uri="{FF2B5EF4-FFF2-40B4-BE49-F238E27FC236}">
                <a16:creationId xmlns:a16="http://schemas.microsoft.com/office/drawing/2014/main" id="{E57E1DFD-5985-089B-A259-D27BFE5CA133}"/>
              </a:ext>
            </a:extLst>
          </p:cNvPr>
          <p:cNvSpPr>
            <a:spLocks noGrp="1"/>
          </p:cNvSpPr>
          <p:nvPr>
            <p:ph type="pic" sz="quarter" idx="14"/>
          </p:nvPr>
        </p:nvSpPr>
        <p:spPr>
          <a:xfrm>
            <a:off x="872464" y="587041"/>
            <a:ext cx="1600844" cy="1264208"/>
          </a:xfrm>
        </p:spPr>
        <p:txBody>
          <a:bodyPr>
            <a:normAutofit/>
          </a:bodyPr>
          <a:lstStyle/>
          <a:p>
            <a:pPr marL="0" indent="0" algn="ctr">
              <a:buNone/>
            </a:pPr>
            <a:endParaRPr lang="en-AU" sz="1050" dirty="0"/>
          </a:p>
        </p:txBody>
      </p:sp>
      <p:pic>
        <p:nvPicPr>
          <p:cNvPr id="7" name="Picture 6" descr="Text reads 'International Day of People with Disability'.">
            <a:extLst>
              <a:ext uri="{FF2B5EF4-FFF2-40B4-BE49-F238E27FC236}">
                <a16:creationId xmlns:a16="http://schemas.microsoft.com/office/drawing/2014/main" id="{8E5955E7-F79A-B1DE-F72C-27356C88BBA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64141" b="14037"/>
          <a:stretch>
            <a:fillRect/>
          </a:stretch>
        </p:blipFill>
        <p:spPr>
          <a:xfrm>
            <a:off x="2574402" y="552214"/>
            <a:ext cx="6858000" cy="1496505"/>
          </a:xfrm>
          <a:prstGeom prst="rect">
            <a:avLst/>
          </a:prstGeom>
        </p:spPr>
      </p:pic>
      <p:sp>
        <p:nvSpPr>
          <p:cNvPr id="21" name="Title 20">
            <a:extLst>
              <a:ext uri="{FF2B5EF4-FFF2-40B4-BE49-F238E27FC236}">
                <a16:creationId xmlns:a16="http://schemas.microsoft.com/office/drawing/2014/main" id="{41927784-294B-71BD-47FC-E2CE91958E9A}"/>
              </a:ext>
            </a:extLst>
          </p:cNvPr>
          <p:cNvSpPr>
            <a:spLocks noGrp="1"/>
          </p:cNvSpPr>
          <p:nvPr>
            <p:ph type="title" hasCustomPrompt="1"/>
          </p:nvPr>
        </p:nvSpPr>
        <p:spPr>
          <a:xfrm>
            <a:off x="904267" y="3011410"/>
            <a:ext cx="5762751" cy="835179"/>
          </a:xfrm>
        </p:spPr>
        <p:txBody>
          <a:bodyPr>
            <a:normAutofit/>
          </a:bodyPr>
          <a:lstStyle>
            <a:lvl1pPr algn="l">
              <a:defRPr sz="3600" b="1"/>
            </a:lvl1pPr>
          </a:lstStyle>
          <a:p>
            <a:r>
              <a:rPr lang="en-GB" dirty="0"/>
              <a:t>Presentation Title</a:t>
            </a:r>
            <a:endParaRPr lang="en-AU" dirty="0"/>
          </a:p>
        </p:txBody>
      </p:sp>
      <p:sp>
        <p:nvSpPr>
          <p:cNvPr id="3" name="Subtitle 2">
            <a:extLst>
              <a:ext uri="{FF2B5EF4-FFF2-40B4-BE49-F238E27FC236}">
                <a16:creationId xmlns:a16="http://schemas.microsoft.com/office/drawing/2014/main" id="{FC885F37-61A3-EB81-ABAA-2EC16D5A38E7}"/>
              </a:ext>
            </a:extLst>
          </p:cNvPr>
          <p:cNvSpPr>
            <a:spLocks noGrp="1"/>
          </p:cNvSpPr>
          <p:nvPr>
            <p:ph type="subTitle" idx="1" hasCustomPrompt="1"/>
          </p:nvPr>
        </p:nvSpPr>
        <p:spPr>
          <a:xfrm>
            <a:off x="904267" y="4131184"/>
            <a:ext cx="3563561" cy="446880"/>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pic>
        <p:nvPicPr>
          <p:cNvPr id="9" name="Graphic 8" descr="International Day of People with Disability logo">
            <a:extLst>
              <a:ext uri="{FF2B5EF4-FFF2-40B4-BE49-F238E27FC236}">
                <a16:creationId xmlns:a16="http://schemas.microsoft.com/office/drawing/2014/main" id="{B392E526-EF7E-D078-61DE-BF48F101225E}"/>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4153601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V2 (Orange)">
    <p:bg>
      <p:bgPr>
        <a:gradFill flip="none" rotWithShape="1">
          <a:gsLst>
            <a:gs pos="0">
              <a:srgbClr val="FFCC4B"/>
            </a:gs>
            <a:gs pos="100000">
              <a:srgbClr val="F89827"/>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descr="Text reads 'International Day of People with Disability'">
            <a:extLst>
              <a:ext uri="{FF2B5EF4-FFF2-40B4-BE49-F238E27FC236}">
                <a16:creationId xmlns:a16="http://schemas.microsoft.com/office/drawing/2014/main" id="{A3A18346-F798-5FE9-7864-925B969ACBE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5329" t="64141" b="14037"/>
          <a:stretch>
            <a:fillRect/>
          </a:stretch>
        </p:blipFill>
        <p:spPr>
          <a:xfrm>
            <a:off x="776748" y="930391"/>
            <a:ext cx="6492556" cy="1496505"/>
          </a:xfrm>
          <a:prstGeom prst="rect">
            <a:avLst/>
          </a:prstGeom>
        </p:spPr>
      </p:pic>
      <p:sp>
        <p:nvSpPr>
          <p:cNvPr id="4" name="Title 20">
            <a:extLst>
              <a:ext uri="{FF2B5EF4-FFF2-40B4-BE49-F238E27FC236}">
                <a16:creationId xmlns:a16="http://schemas.microsoft.com/office/drawing/2014/main" id="{222A28D5-4A31-BEF2-9A27-019ACCAF0656}"/>
              </a:ext>
            </a:extLst>
          </p:cNvPr>
          <p:cNvSpPr>
            <a:spLocks noGrp="1"/>
          </p:cNvSpPr>
          <p:nvPr>
            <p:ph type="title" hasCustomPrompt="1"/>
          </p:nvPr>
        </p:nvSpPr>
        <p:spPr>
          <a:xfrm>
            <a:off x="904267" y="2728606"/>
            <a:ext cx="4253887" cy="835179"/>
          </a:xfrm>
        </p:spPr>
        <p:txBody>
          <a:bodyPr>
            <a:normAutofit/>
          </a:bodyPr>
          <a:lstStyle>
            <a:lvl1pPr algn="l">
              <a:defRPr sz="3600" b="1"/>
            </a:lvl1pPr>
          </a:lstStyle>
          <a:p>
            <a:r>
              <a:rPr lang="en-GB" dirty="0"/>
              <a:t>Presentation Title</a:t>
            </a:r>
            <a:endParaRPr lang="en-AU" dirty="0"/>
          </a:p>
        </p:txBody>
      </p:sp>
      <p:sp>
        <p:nvSpPr>
          <p:cNvPr id="2" name="Subtitle 2">
            <a:extLst>
              <a:ext uri="{FF2B5EF4-FFF2-40B4-BE49-F238E27FC236}">
                <a16:creationId xmlns:a16="http://schemas.microsoft.com/office/drawing/2014/main" id="{1F3F11BC-8D38-3874-D504-C7E3B9E5EF76}"/>
              </a:ext>
            </a:extLst>
          </p:cNvPr>
          <p:cNvSpPr>
            <a:spLocks noGrp="1"/>
          </p:cNvSpPr>
          <p:nvPr>
            <p:ph type="subTitle" idx="1" hasCustomPrompt="1"/>
          </p:nvPr>
        </p:nvSpPr>
        <p:spPr>
          <a:xfrm>
            <a:off x="904267" y="3848379"/>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sp>
        <p:nvSpPr>
          <p:cNvPr id="5" name="Picture Placeholder 7" descr="Insert logo">
            <a:extLst>
              <a:ext uri="{FF2B5EF4-FFF2-40B4-BE49-F238E27FC236}">
                <a16:creationId xmlns:a16="http://schemas.microsoft.com/office/drawing/2014/main" id="{EEECABCD-5641-1F24-7451-499C6E0EB714}"/>
              </a:ext>
            </a:extLst>
          </p:cNvPr>
          <p:cNvSpPr>
            <a:spLocks noGrp="1"/>
          </p:cNvSpPr>
          <p:nvPr>
            <p:ph type="pic" sz="quarter" idx="14"/>
          </p:nvPr>
        </p:nvSpPr>
        <p:spPr>
          <a:xfrm>
            <a:off x="904267" y="5129891"/>
            <a:ext cx="1600844" cy="1264208"/>
          </a:xfrm>
        </p:spPr>
        <p:txBody>
          <a:bodyPr>
            <a:normAutofit/>
          </a:bodyPr>
          <a:lstStyle/>
          <a:p>
            <a:pPr marL="0" indent="0" algn="ctr">
              <a:buNone/>
            </a:pPr>
            <a:endParaRPr lang="en-AU" sz="1050" dirty="0"/>
          </a:p>
        </p:txBody>
      </p:sp>
      <p:pic>
        <p:nvPicPr>
          <p:cNvPr id="9" name="Graphic 8" descr="International Day of People with Disability logo">
            <a:extLst>
              <a:ext uri="{FF2B5EF4-FFF2-40B4-BE49-F238E27FC236}">
                <a16:creationId xmlns:a16="http://schemas.microsoft.com/office/drawing/2014/main" id="{B392E526-EF7E-D078-61DE-BF48F101225E}"/>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543633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s with footer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3BE7C-A752-10E4-ADFD-A637F6B7BC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5" name="Title 1">
            <a:extLst>
              <a:ext uri="{FF2B5EF4-FFF2-40B4-BE49-F238E27FC236}">
                <a16:creationId xmlns:a16="http://schemas.microsoft.com/office/drawing/2014/main" id="{6290F63D-FA98-FF06-66D6-0A5502EEFE46}"/>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9" name="Picture Placeholder 7" descr="Insert logo">
            <a:extLst>
              <a:ext uri="{FF2B5EF4-FFF2-40B4-BE49-F238E27FC236}">
                <a16:creationId xmlns:a16="http://schemas.microsoft.com/office/drawing/2014/main" id="{363E8A09-FBDE-156E-973E-3EFC33CCE059}"/>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pic>
        <p:nvPicPr>
          <p:cNvPr id="3" name="Picture 2" descr="Text reads 'Be part of creating an inclusive and diverse community'.">
            <a:extLst>
              <a:ext uri="{FF2B5EF4-FFF2-40B4-BE49-F238E27FC236}">
                <a16:creationId xmlns:a16="http://schemas.microsoft.com/office/drawing/2014/main" id="{CE64A75F-0DA2-7B44-8DF4-B7CA2D0C6DE5}"/>
              </a:ex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rcRect l="42807" t="87662" r="18887" b="4803"/>
          <a:stretch>
            <a:fillRect/>
          </a:stretch>
        </p:blipFill>
        <p:spPr>
          <a:xfrm>
            <a:off x="5240594" y="6011923"/>
            <a:ext cx="4670322" cy="516696"/>
          </a:xfrm>
          <a:prstGeom prst="rect">
            <a:avLst/>
          </a:prstGeom>
        </p:spPr>
      </p:pic>
      <p:pic>
        <p:nvPicPr>
          <p:cNvPr id="14" name="Picture 13" descr="The International Day of People with Disability logo.">
            <a:extLst>
              <a:ext uri="{FF2B5EF4-FFF2-40B4-BE49-F238E27FC236}">
                <a16:creationId xmlns:a16="http://schemas.microsoft.com/office/drawing/2014/main" id="{B7809EC8-0C4E-13A1-35E0-A8CFAFBF2A0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10916" y="5573016"/>
            <a:ext cx="1966452" cy="1179871"/>
          </a:xfrm>
          <a:prstGeom prst="rect">
            <a:avLst/>
          </a:prstGeom>
        </p:spPr>
      </p:pic>
    </p:spTree>
    <p:extLst>
      <p:ext uri="{BB962C8B-B14F-4D97-AF65-F5344CB8AC3E}">
        <p14:creationId xmlns:p14="http://schemas.microsoft.com/office/powerpoint/2010/main" val="1154549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s without footer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3BE7C-A752-10E4-ADFD-A637F6B7BC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B8336264-3041-7934-EE7D-AA4FD6E1D730}"/>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9" name="Picture Placeholder 7" descr="Insert logo">
            <a:extLst>
              <a:ext uri="{FF2B5EF4-FFF2-40B4-BE49-F238E27FC236}">
                <a16:creationId xmlns:a16="http://schemas.microsoft.com/office/drawing/2014/main" id="{363E8A09-FBDE-156E-973E-3EFC33CCE059}"/>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C6F522D4-0CCF-B9B7-5F36-F52F634EF7C2}"/>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sp>
        <p:nvSpPr>
          <p:cNvPr id="10" name="Slide Number Placeholder 5">
            <a:extLst>
              <a:ext uri="{FF2B5EF4-FFF2-40B4-BE49-F238E27FC236}">
                <a16:creationId xmlns:a16="http://schemas.microsoft.com/office/drawing/2014/main" id="{2AD803F7-BF67-4C5F-A44B-DA65611E172E}"/>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782060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s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3BE7C-A752-10E4-ADFD-A637F6B7BC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8398692"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609497" y="415852"/>
            <a:ext cx="5869858" cy="1325563"/>
          </a:xfrm>
        </p:spPr>
        <p:txBody>
          <a:bodyPr>
            <a:normAutofit/>
          </a:bodyPr>
          <a:lstStyle>
            <a:lvl1pPr>
              <a:defRPr sz="3600" b="1"/>
            </a:lvl1pPr>
          </a:lstStyle>
          <a:p>
            <a:r>
              <a:rPr lang="en-GB" dirty="0"/>
              <a:t>Slide Title</a:t>
            </a:r>
            <a:endParaRPr lang="en-AU" dirty="0"/>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609497" y="2109330"/>
            <a:ext cx="7391400" cy="3558918"/>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22" name="Picture Placeholder 7" descr="Insert logo">
            <a:extLst>
              <a:ext uri="{FF2B5EF4-FFF2-40B4-BE49-F238E27FC236}">
                <a16:creationId xmlns:a16="http://schemas.microsoft.com/office/drawing/2014/main" id="{CF38736A-AE6F-3998-59FB-DE9BA99AAB8C}"/>
              </a:ext>
            </a:extLst>
          </p:cNvPr>
          <p:cNvSpPr>
            <a:spLocks noGrp="1"/>
          </p:cNvSpPr>
          <p:nvPr>
            <p:ph type="pic" sz="quarter" idx="14"/>
          </p:nvPr>
        </p:nvSpPr>
        <p:spPr>
          <a:xfrm>
            <a:off x="609496" y="6022975"/>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24" name="Slide Number Placeholder 5">
            <a:extLst>
              <a:ext uri="{FF2B5EF4-FFF2-40B4-BE49-F238E27FC236}">
                <a16:creationId xmlns:a16="http://schemas.microsoft.com/office/drawing/2014/main" id="{EB2AEB16-6027-AD9F-9C27-4D36802E6870}"/>
              </a:ext>
            </a:extLst>
          </p:cNvPr>
          <p:cNvSpPr>
            <a:spLocks noGrp="1"/>
          </p:cNvSpPr>
          <p:nvPr>
            <p:ph type="sldNum" sz="quarter" idx="4"/>
          </p:nvPr>
        </p:nvSpPr>
        <p:spPr>
          <a:xfrm>
            <a:off x="5456594" y="6298475"/>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8398692" y="3690552"/>
            <a:ext cx="3793308" cy="3167448"/>
          </a:xfrm>
          <a:prstGeom prst="rect">
            <a:avLst/>
          </a:prstGeom>
        </p:spPr>
      </p:pic>
    </p:spTree>
    <p:extLst>
      <p:ext uri="{BB962C8B-B14F-4D97-AF65-F5344CB8AC3E}">
        <p14:creationId xmlns:p14="http://schemas.microsoft.com/office/powerpoint/2010/main" val="730643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4" name="Picture 3">
            <a:extLst>
              <a:ext uri="{FF2B5EF4-FFF2-40B4-BE49-F238E27FC236}">
                <a16:creationId xmlns:a16="http://schemas.microsoft.com/office/drawing/2014/main" id="{0581BDAA-E642-5DD9-3CF1-76ECFF4BDF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600942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and Chart/Image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6B45-1C80-34C4-795E-FD47BEFA110B}"/>
              </a:ext>
            </a:extLst>
          </p:cNvPr>
          <p:cNvSpPr>
            <a:spLocks noGrp="1"/>
          </p:cNvSpPr>
          <p:nvPr>
            <p:ph type="title" hasCustomPrompt="1"/>
          </p:nvPr>
        </p:nvSpPr>
        <p:spPr>
          <a:xfrm>
            <a:off x="838200" y="365125"/>
            <a:ext cx="8884534" cy="1325563"/>
          </a:xfrm>
        </p:spPr>
        <p:txBody>
          <a:bodyPr>
            <a:normAutofit/>
          </a:bodyPr>
          <a:lstStyle>
            <a:lvl1pPr>
              <a:defRPr sz="4000" b="1"/>
            </a:lvl1pPr>
          </a:lstStyle>
          <a:p>
            <a:r>
              <a:rPr lang="en-AU" noProof="0" dirty="0"/>
              <a:t>Slide Title</a:t>
            </a:r>
          </a:p>
        </p:txBody>
      </p:sp>
      <p:sp>
        <p:nvSpPr>
          <p:cNvPr id="15" name="Picture Placeholder 7" descr="Insert logo">
            <a:extLst>
              <a:ext uri="{FF2B5EF4-FFF2-40B4-BE49-F238E27FC236}">
                <a16:creationId xmlns:a16="http://schemas.microsoft.com/office/drawing/2014/main" id="{C3531DC9-D769-D3D3-109A-ECA5A9DCE945}"/>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6C65C876-7C7B-93D4-212F-7AE1E1C45F3F}"/>
              </a:ext>
            </a:extLst>
          </p:cNvPr>
          <p:cNvSpPr>
            <a:spLocks noGrp="1"/>
          </p:cNvSpPr>
          <p:nvPr>
            <p:ph type="body" sz="quarter" idx="15" hasCustomPrompt="1"/>
          </p:nvPr>
        </p:nvSpPr>
        <p:spPr>
          <a:xfrm>
            <a:off x="839788" y="1808162"/>
            <a:ext cx="5076825" cy="3759261"/>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9" name="Content Placeholder 3">
            <a:extLst>
              <a:ext uri="{FF2B5EF4-FFF2-40B4-BE49-F238E27FC236}">
                <a16:creationId xmlns:a16="http://schemas.microsoft.com/office/drawing/2014/main" id="{C23E6AB3-D89A-13FF-0632-0BE02F45E45F}"/>
              </a:ext>
            </a:extLst>
          </p:cNvPr>
          <p:cNvSpPr>
            <a:spLocks noGrp="1"/>
          </p:cNvSpPr>
          <p:nvPr>
            <p:ph sz="half" idx="2" hasCustomPrompt="1"/>
          </p:nvPr>
        </p:nvSpPr>
        <p:spPr>
          <a:xfrm>
            <a:off x="6438418" y="1916587"/>
            <a:ext cx="4913794" cy="3650836"/>
          </a:xfrm>
        </p:spPr>
        <p:txBody>
          <a:bodyPr>
            <a:normAutofit/>
          </a:bodyPr>
          <a:lstStyle>
            <a:lvl1pPr>
              <a:buNone/>
              <a:defRPr sz="2000"/>
            </a:lvl1pPr>
          </a:lstStyle>
          <a:p>
            <a:pPr lvl="0"/>
            <a:r>
              <a:rPr lang="en-AU" dirty="0"/>
              <a:t>Insert chart, image, etc.</a:t>
            </a:r>
          </a:p>
        </p:txBody>
      </p:sp>
      <p:pic>
        <p:nvPicPr>
          <p:cNvPr id="11" name="Picture 10" descr="International Day of People with Disability logo">
            <a:extLst>
              <a:ext uri="{FF2B5EF4-FFF2-40B4-BE49-F238E27FC236}">
                <a16:creationId xmlns:a16="http://schemas.microsoft.com/office/drawing/2014/main" id="{E6537852-8A8B-FB08-DFA2-513065D26E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2" name="Slide Number Placeholder 5">
            <a:extLst>
              <a:ext uri="{FF2B5EF4-FFF2-40B4-BE49-F238E27FC236}">
                <a16:creationId xmlns:a16="http://schemas.microsoft.com/office/drawing/2014/main" id="{55D010BA-E8D1-EAF1-1D91-DC18A1217EA3}"/>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4" name="Picture 3">
            <a:extLst>
              <a:ext uri="{FF2B5EF4-FFF2-40B4-BE49-F238E27FC236}">
                <a16:creationId xmlns:a16="http://schemas.microsoft.com/office/drawing/2014/main" id="{107A9287-B5F9-25B4-57A3-F6384EC0F2D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0996193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Full Width Image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34EF-CFDD-70DD-88DA-AEE14095425D}"/>
              </a:ext>
            </a:extLst>
          </p:cNvPr>
          <p:cNvSpPr>
            <a:spLocks noGrp="1"/>
          </p:cNvSpPr>
          <p:nvPr>
            <p:ph type="title" hasCustomPrompt="1"/>
          </p:nvPr>
        </p:nvSpPr>
        <p:spPr>
          <a:xfrm>
            <a:off x="838199" y="365125"/>
            <a:ext cx="8699339" cy="1325563"/>
          </a:xfrm>
        </p:spPr>
        <p:txBody>
          <a:bodyPr>
            <a:normAutofit/>
          </a:bodyPr>
          <a:lstStyle>
            <a:lvl1pPr>
              <a:defRPr sz="4000" b="1"/>
            </a:lvl1pPr>
          </a:lstStyle>
          <a:p>
            <a:r>
              <a:rPr lang="en-US" dirty="0"/>
              <a:t>Slide Title</a:t>
            </a:r>
            <a:endParaRPr lang="en-AU" noProof="0" dirty="0"/>
          </a:p>
        </p:txBody>
      </p:sp>
      <p:sp>
        <p:nvSpPr>
          <p:cNvPr id="5" name="Picture Placeholder 4" descr="Image Placeholder">
            <a:extLst>
              <a:ext uri="{FF2B5EF4-FFF2-40B4-BE49-F238E27FC236}">
                <a16:creationId xmlns:a16="http://schemas.microsoft.com/office/drawing/2014/main" id="{7B90D30B-C5D8-286C-D2D2-0225FED3D45A}"/>
              </a:ext>
            </a:extLst>
          </p:cNvPr>
          <p:cNvSpPr>
            <a:spLocks noGrp="1"/>
          </p:cNvSpPr>
          <p:nvPr>
            <p:ph type="pic" sz="quarter" idx="13"/>
          </p:nvPr>
        </p:nvSpPr>
        <p:spPr>
          <a:xfrm>
            <a:off x="839788" y="1808164"/>
            <a:ext cx="10512425" cy="3597213"/>
          </a:xfrm>
          <a:noFill/>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2"/>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noProof="0" dirty="0"/>
              <a:t>Click icon to add picture</a:t>
            </a:r>
          </a:p>
        </p:txBody>
      </p:sp>
      <p:sp>
        <p:nvSpPr>
          <p:cNvPr id="9" name="Picture Placeholder 7" descr="Insert logo">
            <a:extLst>
              <a:ext uri="{FF2B5EF4-FFF2-40B4-BE49-F238E27FC236}">
                <a16:creationId xmlns:a16="http://schemas.microsoft.com/office/drawing/2014/main" id="{016B936E-D42A-BD41-09F5-1F04B81E48FE}"/>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pic>
        <p:nvPicPr>
          <p:cNvPr id="11" name="Picture 10" descr="International Day of People with Disability logo">
            <a:extLst>
              <a:ext uri="{FF2B5EF4-FFF2-40B4-BE49-F238E27FC236}">
                <a16:creationId xmlns:a16="http://schemas.microsoft.com/office/drawing/2014/main" id="{08E08FCE-6E0B-52C7-FB9F-8058626A7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4" name="Slide Number Placeholder 3">
            <a:extLst>
              <a:ext uri="{FF2B5EF4-FFF2-40B4-BE49-F238E27FC236}">
                <a16:creationId xmlns:a16="http://schemas.microsoft.com/office/drawing/2014/main" id="{C215B3C4-0B71-F92B-3B2D-9E91696424B2}"/>
              </a:ext>
            </a:extLst>
          </p:cNvPr>
          <p:cNvSpPr>
            <a:spLocks noGrp="1"/>
          </p:cNvSpPr>
          <p:nvPr>
            <p:ph type="sldNum" sz="quarter" idx="11"/>
          </p:nvPr>
        </p:nvSpPr>
        <p:spPr>
          <a:xfrm>
            <a:off x="9143035" y="6310312"/>
            <a:ext cx="2743200" cy="365125"/>
          </a:xfrm>
        </p:spPr>
        <p:txBody>
          <a:bodyPr/>
          <a:lstStyle/>
          <a:p>
            <a:fld id="{3F63F2B1-4266-4ED4-AC2C-DB487684831E}" type="slidenum">
              <a:rPr lang="en-AU" noProof="0" smtClean="0"/>
              <a:pPr/>
              <a:t>‹#›</a:t>
            </a:fld>
            <a:endParaRPr lang="en-AU" noProof="0" dirty="0"/>
          </a:p>
        </p:txBody>
      </p:sp>
      <p:pic>
        <p:nvPicPr>
          <p:cNvPr id="10" name="Picture 9">
            <a:extLst>
              <a:ext uri="{FF2B5EF4-FFF2-40B4-BE49-F238E27FC236}">
                <a16:creationId xmlns:a16="http://schemas.microsoft.com/office/drawing/2014/main" id="{7C10E11C-73E3-126B-A3CB-C26EDBC453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6264591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3 Content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11">
            <a:extLst>
              <a:ext uri="{FF2B5EF4-FFF2-40B4-BE49-F238E27FC236}">
                <a16:creationId xmlns:a16="http://schemas.microsoft.com/office/drawing/2014/main" id="{54A94969-DCFB-39E7-2DED-167139EE0C58}"/>
              </a:ext>
            </a:extLst>
          </p:cNvPr>
          <p:cNvSpPr>
            <a:spLocks noGrp="1"/>
          </p:cNvSpPr>
          <p:nvPr>
            <p:ph type="body" sz="quarter" idx="14" hasCustomPrompt="1"/>
          </p:nvPr>
        </p:nvSpPr>
        <p:spPr>
          <a:xfrm>
            <a:off x="826422" y="2075920"/>
            <a:ext cx="3222164" cy="432932"/>
          </a:xfrm>
        </p:spPr>
        <p:txBody>
          <a:bodyPr/>
          <a:lstStyle>
            <a:lvl1pPr>
              <a:buNone/>
              <a:defRPr sz="2000" b="1"/>
            </a:lvl1pPr>
          </a:lstStyle>
          <a:p>
            <a:pPr lvl="0"/>
            <a:r>
              <a:rPr lang="en-AU" dirty="0"/>
              <a:t>Subtitle 1</a:t>
            </a:r>
          </a:p>
        </p:txBody>
      </p:sp>
      <p:sp>
        <p:nvSpPr>
          <p:cNvPr id="4" name="Text Placeholder 14">
            <a:extLst>
              <a:ext uri="{FF2B5EF4-FFF2-40B4-BE49-F238E27FC236}">
                <a16:creationId xmlns:a16="http://schemas.microsoft.com/office/drawing/2014/main" id="{783ED247-94A1-3C4C-E52B-077BD8C2618C}"/>
              </a:ext>
            </a:extLst>
          </p:cNvPr>
          <p:cNvSpPr>
            <a:spLocks noGrp="1"/>
          </p:cNvSpPr>
          <p:nvPr>
            <p:ph type="body" sz="quarter" idx="16" hasCustomPrompt="1"/>
          </p:nvPr>
        </p:nvSpPr>
        <p:spPr>
          <a:xfrm>
            <a:off x="826422"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8" name="Text Placeholder 11">
            <a:extLst>
              <a:ext uri="{FF2B5EF4-FFF2-40B4-BE49-F238E27FC236}">
                <a16:creationId xmlns:a16="http://schemas.microsoft.com/office/drawing/2014/main" id="{0E4518B3-EB1A-D98F-EDF2-E29FCF5A4EC9}"/>
              </a:ext>
            </a:extLst>
          </p:cNvPr>
          <p:cNvSpPr>
            <a:spLocks noGrp="1"/>
          </p:cNvSpPr>
          <p:nvPr>
            <p:ph type="body" sz="quarter" idx="18" hasCustomPrompt="1"/>
          </p:nvPr>
        </p:nvSpPr>
        <p:spPr>
          <a:xfrm>
            <a:off x="4308156" y="2075920"/>
            <a:ext cx="3222164" cy="432932"/>
          </a:xfrm>
        </p:spPr>
        <p:txBody>
          <a:bodyPr/>
          <a:lstStyle>
            <a:lvl1pPr>
              <a:buNone/>
              <a:defRPr sz="2000" b="1"/>
            </a:lvl1pPr>
          </a:lstStyle>
          <a:p>
            <a:pPr lvl="0"/>
            <a:r>
              <a:rPr lang="en-AU" dirty="0"/>
              <a:t>Subtitle 2</a:t>
            </a:r>
          </a:p>
        </p:txBody>
      </p:sp>
      <p:sp>
        <p:nvSpPr>
          <p:cNvPr id="14" name="Text Placeholder 14">
            <a:extLst>
              <a:ext uri="{FF2B5EF4-FFF2-40B4-BE49-F238E27FC236}">
                <a16:creationId xmlns:a16="http://schemas.microsoft.com/office/drawing/2014/main" id="{38CEEB59-683F-8A90-8A4B-EF39520FA5C5}"/>
              </a:ext>
            </a:extLst>
          </p:cNvPr>
          <p:cNvSpPr>
            <a:spLocks noGrp="1"/>
          </p:cNvSpPr>
          <p:nvPr>
            <p:ph type="body" sz="quarter" idx="21" hasCustomPrompt="1"/>
          </p:nvPr>
        </p:nvSpPr>
        <p:spPr>
          <a:xfrm>
            <a:off x="4327046"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1" name="Text Placeholder 11">
            <a:extLst>
              <a:ext uri="{FF2B5EF4-FFF2-40B4-BE49-F238E27FC236}">
                <a16:creationId xmlns:a16="http://schemas.microsoft.com/office/drawing/2014/main" id="{356C69A0-B6B5-AC07-6810-F1EDC1598B94}"/>
              </a:ext>
            </a:extLst>
          </p:cNvPr>
          <p:cNvSpPr>
            <a:spLocks noGrp="1"/>
          </p:cNvSpPr>
          <p:nvPr>
            <p:ph type="body" sz="quarter" idx="20" hasCustomPrompt="1"/>
          </p:nvPr>
        </p:nvSpPr>
        <p:spPr>
          <a:xfrm>
            <a:off x="7789890" y="2075920"/>
            <a:ext cx="3222164" cy="432932"/>
          </a:xfrm>
        </p:spPr>
        <p:txBody>
          <a:bodyPr/>
          <a:lstStyle>
            <a:lvl1pPr>
              <a:buNone/>
              <a:defRPr sz="2000" b="1"/>
            </a:lvl1pPr>
          </a:lstStyle>
          <a:p>
            <a:pPr lvl="0"/>
            <a:r>
              <a:rPr lang="en-AU" dirty="0"/>
              <a:t>Subtitle 3</a:t>
            </a:r>
          </a:p>
        </p:txBody>
      </p:sp>
      <p:sp>
        <p:nvSpPr>
          <p:cNvPr id="15" name="Text Placeholder 14">
            <a:extLst>
              <a:ext uri="{FF2B5EF4-FFF2-40B4-BE49-F238E27FC236}">
                <a16:creationId xmlns:a16="http://schemas.microsoft.com/office/drawing/2014/main" id="{1971B780-6EA9-9632-5104-C79E76402BC9}"/>
              </a:ext>
            </a:extLst>
          </p:cNvPr>
          <p:cNvSpPr>
            <a:spLocks noGrp="1"/>
          </p:cNvSpPr>
          <p:nvPr>
            <p:ph type="body" sz="quarter" idx="22" hasCustomPrompt="1"/>
          </p:nvPr>
        </p:nvSpPr>
        <p:spPr>
          <a:xfrm>
            <a:off x="7789596" y="2691439"/>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9" name="Picture 8">
            <a:extLst>
              <a:ext uri="{FF2B5EF4-FFF2-40B4-BE49-F238E27FC236}">
                <a16:creationId xmlns:a16="http://schemas.microsoft.com/office/drawing/2014/main" id="{CE99490D-9A24-593B-3414-596C311B4494}"/>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1419582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with logo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EA0E-4ED8-472D-A7BA-EE5EC01310F8}"/>
              </a:ext>
            </a:extLst>
          </p:cNvPr>
          <p:cNvSpPr>
            <a:spLocks noGrp="1"/>
          </p:cNvSpPr>
          <p:nvPr>
            <p:ph type="title" hasCustomPrompt="1"/>
          </p:nvPr>
        </p:nvSpPr>
        <p:spPr>
          <a:xfrm>
            <a:off x="502534" y="320675"/>
            <a:ext cx="9184772" cy="1325563"/>
          </a:xfrm>
        </p:spPr>
        <p:txBody>
          <a:bodyPr/>
          <a:lstStyle>
            <a:lvl1pPr>
              <a:defRPr b="1"/>
            </a:lvl1pPr>
          </a:lstStyle>
          <a:p>
            <a:r>
              <a:rPr lang="en-US" dirty="0"/>
              <a:t>Slide Title</a:t>
            </a:r>
            <a:endParaRPr lang="en-AU" dirty="0"/>
          </a:p>
        </p:txBody>
      </p:sp>
      <p:sp>
        <p:nvSpPr>
          <p:cNvPr id="5" name="Picture Placeholder 7" descr="Insert logo">
            <a:extLst>
              <a:ext uri="{FF2B5EF4-FFF2-40B4-BE49-F238E27FC236}">
                <a16:creationId xmlns:a16="http://schemas.microsoft.com/office/drawing/2014/main" id="{752ED9E0-DA59-065A-4290-4F0D855B5752}"/>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1" name="Text Placeholder 10">
            <a:extLst>
              <a:ext uri="{FF2B5EF4-FFF2-40B4-BE49-F238E27FC236}">
                <a16:creationId xmlns:a16="http://schemas.microsoft.com/office/drawing/2014/main" id="{2B3001DD-876C-5892-9DF9-5EA62AC9D6EF}"/>
              </a:ext>
            </a:extLst>
          </p:cNvPr>
          <p:cNvSpPr>
            <a:spLocks noGrp="1"/>
          </p:cNvSpPr>
          <p:nvPr>
            <p:ph type="body" sz="quarter" idx="13"/>
          </p:nvPr>
        </p:nvSpPr>
        <p:spPr>
          <a:xfrm>
            <a:off x="503238" y="1885950"/>
            <a:ext cx="9184772" cy="3577301"/>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4" name="Picture 13" descr="International Day of People with Disability logo">
            <a:extLst>
              <a:ext uri="{FF2B5EF4-FFF2-40B4-BE49-F238E27FC236}">
                <a16:creationId xmlns:a16="http://schemas.microsoft.com/office/drawing/2014/main" id="{3ED4B9B0-F29F-E2E4-E76B-2A40CFD501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12" name="Slide Number Placeholder 5">
            <a:extLst>
              <a:ext uri="{FF2B5EF4-FFF2-40B4-BE49-F238E27FC236}">
                <a16:creationId xmlns:a16="http://schemas.microsoft.com/office/drawing/2014/main" id="{62395E46-E4BD-6F33-A79D-D67EF7A416B9}"/>
              </a:ext>
            </a:extLst>
          </p:cNvPr>
          <p:cNvSpPr>
            <a:spLocks noGrp="1"/>
          </p:cNvSpPr>
          <p:nvPr>
            <p:ph type="sldNum" sz="quarter" idx="4"/>
          </p:nvPr>
        </p:nvSpPr>
        <p:spPr>
          <a:xfrm>
            <a:off x="8785907" y="6355418"/>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4" name="Picture 3">
            <a:extLst>
              <a:ext uri="{FF2B5EF4-FFF2-40B4-BE49-F238E27FC236}">
                <a16:creationId xmlns:a16="http://schemas.microsoft.com/office/drawing/2014/main" id="{289C4B12-6300-5264-4D92-1A39DDCDCE9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29608396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Orang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9CB188-9186-4956-870C-742E02411441}"/>
              </a:ext>
            </a:extLst>
          </p:cNvPr>
          <p:cNvSpPr>
            <a:spLocks noGrp="1"/>
          </p:cNvSpPr>
          <p:nvPr>
            <p:ph type="title" hasCustomPrompt="1"/>
          </p:nvPr>
        </p:nvSpPr>
        <p:spPr>
          <a:xfrm>
            <a:off x="573499" y="447751"/>
            <a:ext cx="7183335" cy="1045383"/>
          </a:xfrm>
        </p:spPr>
        <p:txBody>
          <a:bodyPr>
            <a:normAutofit/>
          </a:bodyPr>
          <a:lstStyle>
            <a:lvl1pPr>
              <a:defRPr sz="4000" b="1"/>
            </a:lvl1pPr>
          </a:lstStyle>
          <a:p>
            <a:r>
              <a:rPr lang="en-US" dirty="0"/>
              <a:t>Slide Title</a:t>
            </a:r>
            <a:endParaRPr lang="en-AU" dirty="0"/>
          </a:p>
        </p:txBody>
      </p:sp>
      <p:sp>
        <p:nvSpPr>
          <p:cNvPr id="19" name="Picture Placeholder 7" descr="Insert logo">
            <a:extLst>
              <a:ext uri="{FF2B5EF4-FFF2-40B4-BE49-F238E27FC236}">
                <a16:creationId xmlns:a16="http://schemas.microsoft.com/office/drawing/2014/main" id="{1B4E89D2-612E-55C6-9B4E-B1F3C967F344}"/>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155342F7-E05F-CB1D-A7C7-E3F6216302E0}"/>
              </a:ext>
            </a:extLst>
          </p:cNvPr>
          <p:cNvSpPr>
            <a:spLocks noGrp="1"/>
          </p:cNvSpPr>
          <p:nvPr>
            <p:ph type="body" sz="quarter" idx="14"/>
          </p:nvPr>
        </p:nvSpPr>
        <p:spPr>
          <a:xfrm>
            <a:off x="573088" y="1822450"/>
            <a:ext cx="5137059" cy="372182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6" name="Text Placeholder 14">
            <a:extLst>
              <a:ext uri="{FF2B5EF4-FFF2-40B4-BE49-F238E27FC236}">
                <a16:creationId xmlns:a16="http://schemas.microsoft.com/office/drawing/2014/main" id="{BF0F19C7-BB7C-3C12-C57C-661877E369D0}"/>
              </a:ext>
            </a:extLst>
          </p:cNvPr>
          <p:cNvSpPr>
            <a:spLocks noGrp="1"/>
          </p:cNvSpPr>
          <p:nvPr>
            <p:ph type="body" sz="quarter" idx="15"/>
          </p:nvPr>
        </p:nvSpPr>
        <p:spPr>
          <a:xfrm>
            <a:off x="6072188" y="1822450"/>
            <a:ext cx="5076825"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8" name="Picture 17" descr="International Day of People with Disability logo">
            <a:extLst>
              <a:ext uri="{FF2B5EF4-FFF2-40B4-BE49-F238E27FC236}">
                <a16:creationId xmlns:a16="http://schemas.microsoft.com/office/drawing/2014/main" id="{0638CA92-B77D-96AF-340C-E7FDC6AD59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4" name="Slide Number Placeholder 3">
            <a:extLst>
              <a:ext uri="{FF2B5EF4-FFF2-40B4-BE49-F238E27FC236}">
                <a16:creationId xmlns:a16="http://schemas.microsoft.com/office/drawing/2014/main" id="{5DA43E47-968F-5D72-2386-008A597298B9}"/>
              </a:ext>
            </a:extLst>
          </p:cNvPr>
          <p:cNvSpPr>
            <a:spLocks noGrp="1"/>
          </p:cNvSpPr>
          <p:nvPr>
            <p:ph type="sldNum" sz="quarter" idx="11"/>
          </p:nvPr>
        </p:nvSpPr>
        <p:spPr/>
        <p:txBody>
          <a:bodyPr/>
          <a:lstStyle>
            <a:lvl1pPr>
              <a:defRPr>
                <a:solidFill>
                  <a:srgbClr val="0F2B5B"/>
                </a:solidFill>
              </a:defRPr>
            </a:lvl1pPr>
          </a:lstStyle>
          <a:p>
            <a:fld id="{3F63F2B1-4266-4ED4-AC2C-DB487684831E}" type="slidenum">
              <a:rPr lang="en-AU" smtClean="0"/>
              <a:pPr/>
              <a:t>‹#›</a:t>
            </a:fld>
            <a:endParaRPr lang="en-AU" dirty="0"/>
          </a:p>
        </p:txBody>
      </p:sp>
      <p:pic>
        <p:nvPicPr>
          <p:cNvPr id="3" name="Picture 2">
            <a:extLst>
              <a:ext uri="{FF2B5EF4-FFF2-40B4-BE49-F238E27FC236}">
                <a16:creationId xmlns:a16="http://schemas.microsoft.com/office/drawing/2014/main" id="{96BD8835-F579-ED5A-12B4-8D5448B2CB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6252239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harts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F66ADE-0BAF-9144-885B-61350CA20A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
        <p:nvSpPr>
          <p:cNvPr id="5" name="Title 1">
            <a:extLst>
              <a:ext uri="{FF2B5EF4-FFF2-40B4-BE49-F238E27FC236}">
                <a16:creationId xmlns:a16="http://schemas.microsoft.com/office/drawing/2014/main" id="{B2A395B6-ABEF-EE1F-D442-786642D638EF}"/>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3" name="Picture Placeholder 7" descr="Insert logo">
            <a:extLst>
              <a:ext uri="{FF2B5EF4-FFF2-40B4-BE49-F238E27FC236}">
                <a16:creationId xmlns:a16="http://schemas.microsoft.com/office/drawing/2014/main" id="{06FA79C6-AC0D-52A5-EC05-B1BE32B3C6EB}"/>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Content Placeholder 3">
            <a:extLst>
              <a:ext uri="{FF2B5EF4-FFF2-40B4-BE49-F238E27FC236}">
                <a16:creationId xmlns:a16="http://schemas.microsoft.com/office/drawing/2014/main" id="{09A07D36-9AF0-3A41-F3EC-2A535FD6F545}"/>
              </a:ext>
            </a:extLst>
          </p:cNvPr>
          <p:cNvSpPr>
            <a:spLocks noGrp="1"/>
          </p:cNvSpPr>
          <p:nvPr>
            <p:ph sz="half" idx="16" hasCustomPrompt="1"/>
          </p:nvPr>
        </p:nvSpPr>
        <p:spPr>
          <a:xfrm>
            <a:off x="721852" y="2032333"/>
            <a:ext cx="4117694" cy="3460084"/>
          </a:xfrm>
        </p:spPr>
        <p:txBody>
          <a:bodyPr>
            <a:normAutofit/>
          </a:bodyPr>
          <a:lstStyle>
            <a:lvl1pPr>
              <a:buNone/>
              <a:defRPr sz="2000"/>
            </a:lvl1pPr>
          </a:lstStyle>
          <a:p>
            <a:pPr lvl="0"/>
            <a:r>
              <a:rPr lang="en-AU" dirty="0"/>
              <a:t>Insert chart, image, etc.</a:t>
            </a:r>
          </a:p>
        </p:txBody>
      </p:sp>
      <p:sp>
        <p:nvSpPr>
          <p:cNvPr id="11" name="Content Placeholder 3">
            <a:extLst>
              <a:ext uri="{FF2B5EF4-FFF2-40B4-BE49-F238E27FC236}">
                <a16:creationId xmlns:a16="http://schemas.microsoft.com/office/drawing/2014/main" id="{202A7259-4086-4AD7-8C3C-AA7842E91E11}"/>
              </a:ext>
            </a:extLst>
          </p:cNvPr>
          <p:cNvSpPr>
            <a:spLocks noGrp="1"/>
          </p:cNvSpPr>
          <p:nvPr>
            <p:ph sz="half" idx="2" hasCustomPrompt="1"/>
          </p:nvPr>
        </p:nvSpPr>
        <p:spPr>
          <a:xfrm>
            <a:off x="5917190" y="2027522"/>
            <a:ext cx="4117694" cy="3460084"/>
          </a:xfrm>
        </p:spPr>
        <p:txBody>
          <a:bodyPr>
            <a:normAutofit/>
          </a:bodyPr>
          <a:lstStyle>
            <a:lvl1pPr>
              <a:buNone/>
              <a:defRPr sz="2000"/>
            </a:lvl1pPr>
          </a:lstStyle>
          <a:p>
            <a:pPr lvl="0"/>
            <a:r>
              <a:rPr lang="en-AU" dirty="0"/>
              <a:t>Insert chart, image, etc.</a:t>
            </a:r>
          </a:p>
        </p:txBody>
      </p:sp>
      <p:pic>
        <p:nvPicPr>
          <p:cNvPr id="9" name="Picture 8" descr="International Day of People with Disability logo">
            <a:extLst>
              <a:ext uri="{FF2B5EF4-FFF2-40B4-BE49-F238E27FC236}">
                <a16:creationId xmlns:a16="http://schemas.microsoft.com/office/drawing/2014/main" id="{41CE8BCC-0AB0-36A8-5D50-982FEB2AA94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6738" y="5630115"/>
            <a:ext cx="1966452" cy="1179871"/>
          </a:xfrm>
          <a:prstGeom prst="rect">
            <a:avLst/>
          </a:prstGeom>
        </p:spPr>
      </p:pic>
      <p:sp>
        <p:nvSpPr>
          <p:cNvPr id="8" name="Slide Number Placeholder 5">
            <a:extLst>
              <a:ext uri="{FF2B5EF4-FFF2-40B4-BE49-F238E27FC236}">
                <a16:creationId xmlns:a16="http://schemas.microsoft.com/office/drawing/2014/main" id="{36A5F633-5944-2DDE-B4D2-B6D2811D859C}"/>
              </a:ext>
            </a:extLst>
          </p:cNvPr>
          <p:cNvSpPr>
            <a:spLocks noGrp="1"/>
          </p:cNvSpPr>
          <p:nvPr>
            <p:ph type="sldNum" sz="quarter" idx="4"/>
          </p:nvPr>
        </p:nvSpPr>
        <p:spPr>
          <a:xfrm>
            <a:off x="8937523"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27402802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Orange)">
    <p:bg>
      <p:bgPr>
        <a:gradFill flip="none" rotWithShape="1">
          <a:gsLst>
            <a:gs pos="0">
              <a:srgbClr val="FFCC4B"/>
            </a:gs>
            <a:gs pos="100000">
              <a:srgbClr val="F89827"/>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5E791BD4-D5E6-6BD1-B910-96CE4D171B4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20589289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Green)">
    <p:bg>
      <p:bgPr>
        <a:gradFill>
          <a:gsLst>
            <a:gs pos="0">
              <a:srgbClr val="DBFE4C"/>
            </a:gs>
            <a:gs pos="100000">
              <a:srgbClr val="D5E24D"/>
            </a:gs>
          </a:gsLst>
          <a:path path="circle">
            <a:fillToRect r="100000" b="100000"/>
          </a:path>
        </a:gradFill>
        <a:effectLst/>
      </p:bgPr>
    </p:bg>
    <p:spTree>
      <p:nvGrpSpPr>
        <p:cNvPr id="1" name=""/>
        <p:cNvGrpSpPr/>
        <p:nvPr/>
      </p:nvGrpSpPr>
      <p:grpSpPr>
        <a:xfrm>
          <a:off x="0" y="0"/>
          <a:ext cx="0" cy="0"/>
          <a:chOff x="0" y="0"/>
          <a:chExt cx="0" cy="0"/>
        </a:xfrm>
      </p:grpSpPr>
      <p:sp>
        <p:nvSpPr>
          <p:cNvPr id="11" name="Picture Placeholder 7" descr="Insert logo">
            <a:extLst>
              <a:ext uri="{FF2B5EF4-FFF2-40B4-BE49-F238E27FC236}">
                <a16:creationId xmlns:a16="http://schemas.microsoft.com/office/drawing/2014/main" id="{E57E1DFD-5985-089B-A259-D27BFE5CA133}"/>
              </a:ext>
            </a:extLst>
          </p:cNvPr>
          <p:cNvSpPr>
            <a:spLocks noGrp="1"/>
          </p:cNvSpPr>
          <p:nvPr>
            <p:ph type="pic" sz="quarter" idx="14"/>
          </p:nvPr>
        </p:nvSpPr>
        <p:spPr>
          <a:xfrm>
            <a:off x="872464" y="587041"/>
            <a:ext cx="1600844" cy="1264208"/>
          </a:xfrm>
        </p:spPr>
        <p:txBody>
          <a:bodyPr>
            <a:normAutofit/>
          </a:bodyPr>
          <a:lstStyle/>
          <a:p>
            <a:pPr marL="0" indent="0" algn="ctr">
              <a:buNone/>
            </a:pPr>
            <a:endParaRPr lang="en-AU" sz="1050" dirty="0"/>
          </a:p>
        </p:txBody>
      </p:sp>
      <p:pic>
        <p:nvPicPr>
          <p:cNvPr id="6" name="Picture 5" descr="Text reads 'International Day of People with Disability'">
            <a:extLst>
              <a:ext uri="{FF2B5EF4-FFF2-40B4-BE49-F238E27FC236}">
                <a16:creationId xmlns:a16="http://schemas.microsoft.com/office/drawing/2014/main" id="{63295CF6-44E4-69D5-A3A8-E357E26B299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64141" b="14037"/>
          <a:stretch>
            <a:fillRect/>
          </a:stretch>
        </p:blipFill>
        <p:spPr>
          <a:xfrm>
            <a:off x="2574402" y="552214"/>
            <a:ext cx="6858000" cy="1496505"/>
          </a:xfrm>
          <a:prstGeom prst="rect">
            <a:avLst/>
          </a:prstGeom>
        </p:spPr>
      </p:pic>
      <p:sp>
        <p:nvSpPr>
          <p:cNvPr id="21" name="Title 20">
            <a:extLst>
              <a:ext uri="{FF2B5EF4-FFF2-40B4-BE49-F238E27FC236}">
                <a16:creationId xmlns:a16="http://schemas.microsoft.com/office/drawing/2014/main" id="{41927784-294B-71BD-47FC-E2CE91958E9A}"/>
              </a:ext>
            </a:extLst>
          </p:cNvPr>
          <p:cNvSpPr>
            <a:spLocks noGrp="1"/>
          </p:cNvSpPr>
          <p:nvPr>
            <p:ph type="title" hasCustomPrompt="1"/>
          </p:nvPr>
        </p:nvSpPr>
        <p:spPr>
          <a:xfrm>
            <a:off x="904268" y="3011410"/>
            <a:ext cx="4489536" cy="835179"/>
          </a:xfrm>
        </p:spPr>
        <p:txBody>
          <a:bodyPr>
            <a:normAutofit/>
          </a:bodyPr>
          <a:lstStyle>
            <a:lvl1pPr algn="l">
              <a:defRPr sz="3600" b="1"/>
            </a:lvl1pPr>
          </a:lstStyle>
          <a:p>
            <a:r>
              <a:rPr lang="en-GB" dirty="0"/>
              <a:t>Presentation Title</a:t>
            </a:r>
            <a:endParaRPr lang="en-AU" dirty="0"/>
          </a:p>
        </p:txBody>
      </p:sp>
      <p:sp>
        <p:nvSpPr>
          <p:cNvPr id="3" name="Subtitle 2">
            <a:extLst>
              <a:ext uri="{FF2B5EF4-FFF2-40B4-BE49-F238E27FC236}">
                <a16:creationId xmlns:a16="http://schemas.microsoft.com/office/drawing/2014/main" id="{FC885F37-61A3-EB81-ABAA-2EC16D5A38E7}"/>
              </a:ext>
            </a:extLst>
          </p:cNvPr>
          <p:cNvSpPr>
            <a:spLocks noGrp="1"/>
          </p:cNvSpPr>
          <p:nvPr>
            <p:ph type="subTitle" idx="1" hasCustomPrompt="1"/>
          </p:nvPr>
        </p:nvSpPr>
        <p:spPr>
          <a:xfrm>
            <a:off x="904267" y="4131184"/>
            <a:ext cx="4281191" cy="446880"/>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pic>
        <p:nvPicPr>
          <p:cNvPr id="8" name="Graphic 7" descr="International Day of People with Disability logo">
            <a:extLst>
              <a:ext uri="{FF2B5EF4-FFF2-40B4-BE49-F238E27FC236}">
                <a16:creationId xmlns:a16="http://schemas.microsoft.com/office/drawing/2014/main" id="{AC86830B-86D3-AA79-9164-022A328D9D78}"/>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4457286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V2 (Green)">
    <p:bg>
      <p:bgPr>
        <a:gradFill>
          <a:gsLst>
            <a:gs pos="0">
              <a:srgbClr val="DBFE4C"/>
            </a:gs>
            <a:gs pos="100000">
              <a:srgbClr val="D5E24D"/>
            </a:gs>
          </a:gsLst>
          <a:path path="circle">
            <a:fillToRect r="100000" b="100000"/>
          </a:path>
        </a:gradFill>
        <a:effectLst/>
      </p:bgPr>
    </p:bg>
    <p:spTree>
      <p:nvGrpSpPr>
        <p:cNvPr id="1" name=""/>
        <p:cNvGrpSpPr/>
        <p:nvPr/>
      </p:nvGrpSpPr>
      <p:grpSpPr>
        <a:xfrm>
          <a:off x="0" y="0"/>
          <a:ext cx="0" cy="0"/>
          <a:chOff x="0" y="0"/>
          <a:chExt cx="0" cy="0"/>
        </a:xfrm>
      </p:grpSpPr>
      <p:pic>
        <p:nvPicPr>
          <p:cNvPr id="7" name="Picture 6" descr="Text reads 'International Day of People with Disability'">
            <a:extLst>
              <a:ext uri="{FF2B5EF4-FFF2-40B4-BE49-F238E27FC236}">
                <a16:creationId xmlns:a16="http://schemas.microsoft.com/office/drawing/2014/main" id="{81CFC770-EF52-D025-3D24-5B1209D7D03A}"/>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5329" t="64141" b="14037"/>
          <a:stretch>
            <a:fillRect/>
          </a:stretch>
        </p:blipFill>
        <p:spPr>
          <a:xfrm>
            <a:off x="776748" y="930391"/>
            <a:ext cx="6492556" cy="1496505"/>
          </a:xfrm>
          <a:prstGeom prst="rect">
            <a:avLst/>
          </a:prstGeom>
        </p:spPr>
      </p:pic>
      <p:sp>
        <p:nvSpPr>
          <p:cNvPr id="4" name="Title 20">
            <a:extLst>
              <a:ext uri="{FF2B5EF4-FFF2-40B4-BE49-F238E27FC236}">
                <a16:creationId xmlns:a16="http://schemas.microsoft.com/office/drawing/2014/main" id="{0E80FC54-070E-00F1-1DDA-0B5F68040445}"/>
              </a:ext>
            </a:extLst>
          </p:cNvPr>
          <p:cNvSpPr>
            <a:spLocks noGrp="1"/>
          </p:cNvSpPr>
          <p:nvPr>
            <p:ph type="title" hasCustomPrompt="1"/>
          </p:nvPr>
        </p:nvSpPr>
        <p:spPr>
          <a:xfrm>
            <a:off x="904267" y="2728606"/>
            <a:ext cx="4253887" cy="835179"/>
          </a:xfrm>
        </p:spPr>
        <p:txBody>
          <a:bodyPr>
            <a:normAutofit/>
          </a:bodyPr>
          <a:lstStyle>
            <a:lvl1pPr algn="l">
              <a:defRPr sz="3600" b="1"/>
            </a:lvl1pPr>
          </a:lstStyle>
          <a:p>
            <a:r>
              <a:rPr lang="en-GB" dirty="0"/>
              <a:t>Presentation Title</a:t>
            </a:r>
            <a:endParaRPr lang="en-AU" dirty="0"/>
          </a:p>
        </p:txBody>
      </p:sp>
      <p:sp>
        <p:nvSpPr>
          <p:cNvPr id="2" name="Subtitle 2">
            <a:extLst>
              <a:ext uri="{FF2B5EF4-FFF2-40B4-BE49-F238E27FC236}">
                <a16:creationId xmlns:a16="http://schemas.microsoft.com/office/drawing/2014/main" id="{C2C9E524-CB41-AEBA-EB39-0F99856B61E5}"/>
              </a:ext>
            </a:extLst>
          </p:cNvPr>
          <p:cNvSpPr>
            <a:spLocks noGrp="1"/>
          </p:cNvSpPr>
          <p:nvPr>
            <p:ph type="subTitle" idx="1" hasCustomPrompt="1"/>
          </p:nvPr>
        </p:nvSpPr>
        <p:spPr>
          <a:xfrm>
            <a:off x="904267" y="3848379"/>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sp>
        <p:nvSpPr>
          <p:cNvPr id="5" name="Picture Placeholder 7" descr="Insert logo">
            <a:extLst>
              <a:ext uri="{FF2B5EF4-FFF2-40B4-BE49-F238E27FC236}">
                <a16:creationId xmlns:a16="http://schemas.microsoft.com/office/drawing/2014/main" id="{88BF1F19-511D-D1A8-97C8-270393FF8776}"/>
              </a:ext>
            </a:extLst>
          </p:cNvPr>
          <p:cNvSpPr>
            <a:spLocks noGrp="1"/>
          </p:cNvSpPr>
          <p:nvPr>
            <p:ph type="pic" sz="quarter" idx="14"/>
          </p:nvPr>
        </p:nvSpPr>
        <p:spPr>
          <a:xfrm>
            <a:off x="904267" y="5129891"/>
            <a:ext cx="1600844" cy="1264208"/>
          </a:xfrm>
        </p:spPr>
        <p:txBody>
          <a:bodyPr>
            <a:normAutofit/>
          </a:bodyPr>
          <a:lstStyle/>
          <a:p>
            <a:pPr marL="0" indent="0" algn="ctr">
              <a:buNone/>
            </a:pPr>
            <a:endParaRPr lang="en-AU" sz="1050" dirty="0"/>
          </a:p>
        </p:txBody>
      </p:sp>
      <p:pic>
        <p:nvPicPr>
          <p:cNvPr id="8" name="Graphic 7" descr="International Day of People with Disability logo">
            <a:extLst>
              <a:ext uri="{FF2B5EF4-FFF2-40B4-BE49-F238E27FC236}">
                <a16:creationId xmlns:a16="http://schemas.microsoft.com/office/drawing/2014/main" id="{AC86830B-86D3-AA79-9164-022A328D9D78}"/>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852242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ext with footer (G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95759E-7447-D859-544F-16915818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4" name="Title 1">
            <a:extLst>
              <a:ext uri="{FF2B5EF4-FFF2-40B4-BE49-F238E27FC236}">
                <a16:creationId xmlns:a16="http://schemas.microsoft.com/office/drawing/2014/main" id="{4075AA0A-46DA-7FFE-8203-9073423F6750}"/>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4" name="Picture Placeholder 7" descr="Insert logo">
            <a:extLst>
              <a:ext uri="{FF2B5EF4-FFF2-40B4-BE49-F238E27FC236}">
                <a16:creationId xmlns:a16="http://schemas.microsoft.com/office/drawing/2014/main" id="{0FD5F9DF-6450-23EA-F04D-E2A5FBCED611}"/>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6">
            <a:extLst>
              <a:ext uri="{FF2B5EF4-FFF2-40B4-BE49-F238E27FC236}">
                <a16:creationId xmlns:a16="http://schemas.microsoft.com/office/drawing/2014/main" id="{12403AD4-94E2-7B81-E53B-1BBC2B1D57E2}"/>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pic>
        <p:nvPicPr>
          <p:cNvPr id="5" name="Picture 4" descr="Text reads 'Be part of creating an inclusive and diverse community'">
            <a:extLst>
              <a:ext uri="{FF2B5EF4-FFF2-40B4-BE49-F238E27FC236}">
                <a16:creationId xmlns:a16="http://schemas.microsoft.com/office/drawing/2014/main" id="{F5F71838-1370-F58B-9FF6-77F1A1B779F3}"/>
              </a:ex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rcRect l="43266" t="88745" r="19114" b="4660"/>
          <a:stretch>
            <a:fillRect/>
          </a:stretch>
        </p:blipFill>
        <p:spPr>
          <a:xfrm>
            <a:off x="5279923" y="6086168"/>
            <a:ext cx="4586686" cy="452283"/>
          </a:xfrm>
          <a:prstGeom prst="rect">
            <a:avLst/>
          </a:prstGeom>
        </p:spPr>
      </p:pic>
      <p:pic>
        <p:nvPicPr>
          <p:cNvPr id="8" name="Picture 7" descr="International Day of People with Disability logo">
            <a:extLst>
              <a:ext uri="{FF2B5EF4-FFF2-40B4-BE49-F238E27FC236}">
                <a16:creationId xmlns:a16="http://schemas.microsoft.com/office/drawing/2014/main" id="{1898D601-A362-C1C3-2855-47A895921C5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10916" y="5573016"/>
            <a:ext cx="1966452" cy="1179871"/>
          </a:xfrm>
          <a:prstGeom prst="rect">
            <a:avLst/>
          </a:prstGeom>
        </p:spPr>
      </p:pic>
    </p:spTree>
    <p:extLst>
      <p:ext uri="{BB962C8B-B14F-4D97-AF65-F5344CB8AC3E}">
        <p14:creationId xmlns:p14="http://schemas.microsoft.com/office/powerpoint/2010/main" val="24345916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ext without footer (G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95759E-7447-D859-544F-16915818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BC624A14-F457-9A88-62D0-F04EBF1FE49E}"/>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4" name="Picture Placeholder 7" descr="Insert logo">
            <a:extLst>
              <a:ext uri="{FF2B5EF4-FFF2-40B4-BE49-F238E27FC236}">
                <a16:creationId xmlns:a16="http://schemas.microsoft.com/office/drawing/2014/main" id="{0FD5F9DF-6450-23EA-F04D-E2A5FBCED611}"/>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5" name="Text Placeholder 6">
            <a:extLst>
              <a:ext uri="{FF2B5EF4-FFF2-40B4-BE49-F238E27FC236}">
                <a16:creationId xmlns:a16="http://schemas.microsoft.com/office/drawing/2014/main" id="{FE281971-8423-672D-3C9C-3584F4AFBA86}"/>
              </a:ext>
            </a:extLst>
          </p:cNvPr>
          <p:cNvSpPr>
            <a:spLocks noGrp="1"/>
          </p:cNvSpPr>
          <p:nvPr>
            <p:ph type="body" sz="quarter" idx="15" hasCustomPrompt="1"/>
          </p:nvPr>
        </p:nvSpPr>
        <p:spPr>
          <a:xfrm>
            <a:off x="4193458" y="20098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sp>
        <p:nvSpPr>
          <p:cNvPr id="13" name="Slide Number Placeholder 5">
            <a:extLst>
              <a:ext uri="{FF2B5EF4-FFF2-40B4-BE49-F238E27FC236}">
                <a16:creationId xmlns:a16="http://schemas.microsoft.com/office/drawing/2014/main" id="{28F328AD-099A-AC1E-D143-F13D7CBC5DB1}"/>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7887763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s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7C08CC-4399-7142-9873-7AEB2DA483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8398692"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609497" y="415852"/>
            <a:ext cx="5869858" cy="1325563"/>
          </a:xfrm>
        </p:spPr>
        <p:txBody>
          <a:bodyPr>
            <a:normAutofit/>
          </a:bodyPr>
          <a:lstStyle>
            <a:lvl1pPr>
              <a:defRPr sz="3600" b="1"/>
            </a:lvl1pPr>
          </a:lstStyle>
          <a:p>
            <a:r>
              <a:rPr lang="en-GB" dirty="0"/>
              <a:t>Slide Title</a:t>
            </a:r>
            <a:endParaRPr lang="en-AU" dirty="0"/>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609497" y="2109330"/>
            <a:ext cx="7391400" cy="3558918"/>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3" name="Picture Placeholder 7" descr="Insert logo">
            <a:extLst>
              <a:ext uri="{FF2B5EF4-FFF2-40B4-BE49-F238E27FC236}">
                <a16:creationId xmlns:a16="http://schemas.microsoft.com/office/drawing/2014/main" id="{17930534-DC3C-6FAF-FB53-7F3DE92E5891}"/>
              </a:ext>
            </a:extLst>
          </p:cNvPr>
          <p:cNvSpPr>
            <a:spLocks noGrp="1"/>
          </p:cNvSpPr>
          <p:nvPr>
            <p:ph type="pic" sz="quarter" idx="14"/>
          </p:nvPr>
        </p:nvSpPr>
        <p:spPr>
          <a:xfrm>
            <a:off x="609496" y="6022975"/>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0" name="Slide Number Placeholder 5">
            <a:extLst>
              <a:ext uri="{FF2B5EF4-FFF2-40B4-BE49-F238E27FC236}">
                <a16:creationId xmlns:a16="http://schemas.microsoft.com/office/drawing/2014/main" id="{080607F3-2EBD-A1C1-96C6-9260CF8A299C}"/>
              </a:ext>
            </a:extLst>
          </p:cNvPr>
          <p:cNvSpPr>
            <a:spLocks noGrp="1"/>
          </p:cNvSpPr>
          <p:nvPr>
            <p:ph type="sldNum" sz="quarter" idx="4"/>
          </p:nvPr>
        </p:nvSpPr>
        <p:spPr>
          <a:xfrm>
            <a:off x="5456594" y="6356350"/>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8398692" y="3690552"/>
            <a:ext cx="3793308" cy="3167448"/>
          </a:xfrm>
          <a:prstGeom prst="rect">
            <a:avLst/>
          </a:prstGeom>
        </p:spPr>
      </p:pic>
    </p:spTree>
    <p:extLst>
      <p:ext uri="{BB962C8B-B14F-4D97-AF65-F5344CB8AC3E}">
        <p14:creationId xmlns:p14="http://schemas.microsoft.com/office/powerpoint/2010/main" val="40596169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Gree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541A604-813E-7CAC-B05D-2882332BFD4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17568191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Content and Chart/Image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6B45-1C80-34C4-795E-FD47BEFA110B}"/>
              </a:ext>
            </a:extLst>
          </p:cNvPr>
          <p:cNvSpPr>
            <a:spLocks noGrp="1"/>
          </p:cNvSpPr>
          <p:nvPr>
            <p:ph type="title" hasCustomPrompt="1"/>
          </p:nvPr>
        </p:nvSpPr>
        <p:spPr>
          <a:xfrm>
            <a:off x="838200" y="365125"/>
            <a:ext cx="8884534" cy="1325563"/>
          </a:xfrm>
        </p:spPr>
        <p:txBody>
          <a:bodyPr>
            <a:normAutofit/>
          </a:bodyPr>
          <a:lstStyle>
            <a:lvl1pPr>
              <a:defRPr sz="4000" b="1"/>
            </a:lvl1pPr>
          </a:lstStyle>
          <a:p>
            <a:r>
              <a:rPr lang="en-AU" noProof="0" dirty="0"/>
              <a:t>Slide Title</a:t>
            </a:r>
          </a:p>
        </p:txBody>
      </p:sp>
      <p:sp>
        <p:nvSpPr>
          <p:cNvPr id="15" name="Picture Placeholder 7" descr="Insert logo">
            <a:extLst>
              <a:ext uri="{FF2B5EF4-FFF2-40B4-BE49-F238E27FC236}">
                <a16:creationId xmlns:a16="http://schemas.microsoft.com/office/drawing/2014/main" id="{C3531DC9-D769-D3D3-109A-ECA5A9DCE945}"/>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6C65C876-7C7B-93D4-212F-7AE1E1C45F3F}"/>
              </a:ext>
            </a:extLst>
          </p:cNvPr>
          <p:cNvSpPr>
            <a:spLocks noGrp="1"/>
          </p:cNvSpPr>
          <p:nvPr>
            <p:ph type="body" sz="quarter" idx="15" hasCustomPrompt="1"/>
          </p:nvPr>
        </p:nvSpPr>
        <p:spPr>
          <a:xfrm>
            <a:off x="838112" y="1918868"/>
            <a:ext cx="5076825" cy="3648555"/>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9" name="Content Placeholder 3">
            <a:extLst>
              <a:ext uri="{FF2B5EF4-FFF2-40B4-BE49-F238E27FC236}">
                <a16:creationId xmlns:a16="http://schemas.microsoft.com/office/drawing/2014/main" id="{C23E6AB3-D89A-13FF-0632-0BE02F45E45F}"/>
              </a:ext>
            </a:extLst>
          </p:cNvPr>
          <p:cNvSpPr>
            <a:spLocks noGrp="1"/>
          </p:cNvSpPr>
          <p:nvPr>
            <p:ph sz="half" idx="2" hasCustomPrompt="1"/>
          </p:nvPr>
        </p:nvSpPr>
        <p:spPr>
          <a:xfrm>
            <a:off x="6438418" y="1916587"/>
            <a:ext cx="4913794" cy="3650836"/>
          </a:xfrm>
        </p:spPr>
        <p:txBody>
          <a:bodyPr>
            <a:normAutofit/>
          </a:bodyPr>
          <a:lstStyle>
            <a:lvl1pPr>
              <a:buNone/>
              <a:defRPr sz="2000"/>
            </a:lvl1pPr>
          </a:lstStyle>
          <a:p>
            <a:pPr lvl="0"/>
            <a:r>
              <a:rPr lang="en-AU" dirty="0"/>
              <a:t>Insert chart, image, etc.</a:t>
            </a:r>
          </a:p>
        </p:txBody>
      </p:sp>
      <p:pic>
        <p:nvPicPr>
          <p:cNvPr id="11" name="Picture 10" descr="International Day of People with Disability logo">
            <a:extLst>
              <a:ext uri="{FF2B5EF4-FFF2-40B4-BE49-F238E27FC236}">
                <a16:creationId xmlns:a16="http://schemas.microsoft.com/office/drawing/2014/main" id="{E6537852-8A8B-FB08-DFA2-513065D26E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2" name="Slide Number Placeholder 5">
            <a:extLst>
              <a:ext uri="{FF2B5EF4-FFF2-40B4-BE49-F238E27FC236}">
                <a16:creationId xmlns:a16="http://schemas.microsoft.com/office/drawing/2014/main" id="{55D010BA-E8D1-EAF1-1D91-DC18A1217EA3}"/>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4" name="Picture 13">
            <a:extLst>
              <a:ext uri="{FF2B5EF4-FFF2-40B4-BE49-F238E27FC236}">
                <a16:creationId xmlns:a16="http://schemas.microsoft.com/office/drawing/2014/main" id="{FE6EBDBE-DFC6-7B10-2B89-6CA8FDA0BF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9730310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Full Width Image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34EF-CFDD-70DD-88DA-AEE14095425D}"/>
              </a:ext>
            </a:extLst>
          </p:cNvPr>
          <p:cNvSpPr>
            <a:spLocks noGrp="1"/>
          </p:cNvSpPr>
          <p:nvPr>
            <p:ph type="title" hasCustomPrompt="1"/>
          </p:nvPr>
        </p:nvSpPr>
        <p:spPr>
          <a:xfrm>
            <a:off x="838199" y="365125"/>
            <a:ext cx="8699339" cy="1325563"/>
          </a:xfrm>
        </p:spPr>
        <p:txBody>
          <a:bodyPr>
            <a:normAutofit/>
          </a:bodyPr>
          <a:lstStyle>
            <a:lvl1pPr>
              <a:defRPr sz="4000" b="1"/>
            </a:lvl1pPr>
          </a:lstStyle>
          <a:p>
            <a:r>
              <a:rPr lang="en-US" dirty="0"/>
              <a:t>Slide Title</a:t>
            </a:r>
            <a:endParaRPr lang="en-AU" noProof="0" dirty="0"/>
          </a:p>
        </p:txBody>
      </p:sp>
      <p:sp>
        <p:nvSpPr>
          <p:cNvPr id="9" name="Picture Placeholder 7" descr="Insert logo">
            <a:extLst>
              <a:ext uri="{FF2B5EF4-FFF2-40B4-BE49-F238E27FC236}">
                <a16:creationId xmlns:a16="http://schemas.microsoft.com/office/drawing/2014/main" id="{016B936E-D42A-BD41-09F5-1F04B81E48FE}"/>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Picture Placeholder 4" descr="Image Placeholder">
            <a:extLst>
              <a:ext uri="{FF2B5EF4-FFF2-40B4-BE49-F238E27FC236}">
                <a16:creationId xmlns:a16="http://schemas.microsoft.com/office/drawing/2014/main" id="{7B90D30B-C5D8-286C-D2D2-0225FED3D45A}"/>
              </a:ext>
            </a:extLst>
          </p:cNvPr>
          <p:cNvSpPr>
            <a:spLocks noGrp="1"/>
          </p:cNvSpPr>
          <p:nvPr>
            <p:ph type="pic" sz="quarter" idx="13"/>
          </p:nvPr>
        </p:nvSpPr>
        <p:spPr>
          <a:xfrm>
            <a:off x="839788" y="1808164"/>
            <a:ext cx="10512425" cy="3597213"/>
          </a:xfrm>
          <a:noFill/>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2"/>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noProof="0" dirty="0"/>
              <a:t>Click icon to add picture</a:t>
            </a:r>
          </a:p>
        </p:txBody>
      </p:sp>
      <p:pic>
        <p:nvPicPr>
          <p:cNvPr id="11" name="Picture 10" descr="International Day of People with Disability logo">
            <a:extLst>
              <a:ext uri="{FF2B5EF4-FFF2-40B4-BE49-F238E27FC236}">
                <a16:creationId xmlns:a16="http://schemas.microsoft.com/office/drawing/2014/main" id="{08E08FCE-6E0B-52C7-FB9F-8058626A7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4" name="Slide Number Placeholder 3">
            <a:extLst>
              <a:ext uri="{FF2B5EF4-FFF2-40B4-BE49-F238E27FC236}">
                <a16:creationId xmlns:a16="http://schemas.microsoft.com/office/drawing/2014/main" id="{C215B3C4-0B71-F92B-3B2D-9E91696424B2}"/>
              </a:ext>
            </a:extLst>
          </p:cNvPr>
          <p:cNvSpPr>
            <a:spLocks noGrp="1"/>
          </p:cNvSpPr>
          <p:nvPr>
            <p:ph type="sldNum" sz="quarter" idx="11"/>
          </p:nvPr>
        </p:nvSpPr>
        <p:spPr>
          <a:xfrm>
            <a:off x="9143035" y="6310312"/>
            <a:ext cx="2743200" cy="365125"/>
          </a:xfrm>
        </p:spPr>
        <p:txBody>
          <a:bodyPr/>
          <a:lstStyle>
            <a:lvl1pPr>
              <a:defRPr>
                <a:solidFill>
                  <a:srgbClr val="0F2B5B"/>
                </a:solidFill>
              </a:defRPr>
            </a:lvl1pPr>
          </a:lstStyle>
          <a:p>
            <a:fld id="{3F63F2B1-4266-4ED4-AC2C-DB487684831E}" type="slidenum">
              <a:rPr lang="en-AU" smtClean="0"/>
              <a:pPr/>
              <a:t>‹#›</a:t>
            </a:fld>
            <a:endParaRPr lang="en-AU" dirty="0"/>
          </a:p>
        </p:txBody>
      </p:sp>
      <p:pic>
        <p:nvPicPr>
          <p:cNvPr id="6" name="Picture 5">
            <a:extLst>
              <a:ext uri="{FF2B5EF4-FFF2-40B4-BE49-F238E27FC236}">
                <a16:creationId xmlns:a16="http://schemas.microsoft.com/office/drawing/2014/main" id="{44FBE4B9-73A9-EBB6-CCC5-5A22E6C0AC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3347370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3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11">
            <a:extLst>
              <a:ext uri="{FF2B5EF4-FFF2-40B4-BE49-F238E27FC236}">
                <a16:creationId xmlns:a16="http://schemas.microsoft.com/office/drawing/2014/main" id="{54A94969-DCFB-39E7-2DED-167139EE0C58}"/>
              </a:ext>
            </a:extLst>
          </p:cNvPr>
          <p:cNvSpPr>
            <a:spLocks noGrp="1"/>
          </p:cNvSpPr>
          <p:nvPr>
            <p:ph type="body" sz="quarter" idx="14" hasCustomPrompt="1"/>
          </p:nvPr>
        </p:nvSpPr>
        <p:spPr>
          <a:xfrm>
            <a:off x="826422" y="2075920"/>
            <a:ext cx="3222164" cy="432932"/>
          </a:xfrm>
        </p:spPr>
        <p:txBody>
          <a:bodyPr/>
          <a:lstStyle>
            <a:lvl1pPr>
              <a:buNone/>
              <a:defRPr sz="2000" b="1"/>
            </a:lvl1pPr>
          </a:lstStyle>
          <a:p>
            <a:pPr lvl="0"/>
            <a:r>
              <a:rPr lang="en-AU" dirty="0"/>
              <a:t>Subtitle 1</a:t>
            </a:r>
          </a:p>
        </p:txBody>
      </p:sp>
      <p:sp>
        <p:nvSpPr>
          <p:cNvPr id="4" name="Text Placeholder 14">
            <a:extLst>
              <a:ext uri="{FF2B5EF4-FFF2-40B4-BE49-F238E27FC236}">
                <a16:creationId xmlns:a16="http://schemas.microsoft.com/office/drawing/2014/main" id="{783ED247-94A1-3C4C-E52B-077BD8C2618C}"/>
              </a:ext>
            </a:extLst>
          </p:cNvPr>
          <p:cNvSpPr>
            <a:spLocks noGrp="1"/>
          </p:cNvSpPr>
          <p:nvPr>
            <p:ph type="body" sz="quarter" idx="16" hasCustomPrompt="1"/>
          </p:nvPr>
        </p:nvSpPr>
        <p:spPr>
          <a:xfrm>
            <a:off x="826422"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8" name="Text Placeholder 11">
            <a:extLst>
              <a:ext uri="{FF2B5EF4-FFF2-40B4-BE49-F238E27FC236}">
                <a16:creationId xmlns:a16="http://schemas.microsoft.com/office/drawing/2014/main" id="{0E4518B3-EB1A-D98F-EDF2-E29FCF5A4EC9}"/>
              </a:ext>
            </a:extLst>
          </p:cNvPr>
          <p:cNvSpPr>
            <a:spLocks noGrp="1"/>
          </p:cNvSpPr>
          <p:nvPr>
            <p:ph type="body" sz="quarter" idx="18" hasCustomPrompt="1"/>
          </p:nvPr>
        </p:nvSpPr>
        <p:spPr>
          <a:xfrm>
            <a:off x="4308156" y="2075920"/>
            <a:ext cx="3222164" cy="432932"/>
          </a:xfrm>
        </p:spPr>
        <p:txBody>
          <a:bodyPr/>
          <a:lstStyle>
            <a:lvl1pPr>
              <a:buNone/>
              <a:defRPr sz="2000" b="1"/>
            </a:lvl1pPr>
          </a:lstStyle>
          <a:p>
            <a:pPr lvl="0"/>
            <a:r>
              <a:rPr lang="en-AU" dirty="0"/>
              <a:t>Subtitle 2</a:t>
            </a:r>
          </a:p>
        </p:txBody>
      </p:sp>
      <p:sp>
        <p:nvSpPr>
          <p:cNvPr id="14" name="Text Placeholder 14">
            <a:extLst>
              <a:ext uri="{FF2B5EF4-FFF2-40B4-BE49-F238E27FC236}">
                <a16:creationId xmlns:a16="http://schemas.microsoft.com/office/drawing/2014/main" id="{38CEEB59-683F-8A90-8A4B-EF39520FA5C5}"/>
              </a:ext>
            </a:extLst>
          </p:cNvPr>
          <p:cNvSpPr>
            <a:spLocks noGrp="1"/>
          </p:cNvSpPr>
          <p:nvPr>
            <p:ph type="body" sz="quarter" idx="21" hasCustomPrompt="1"/>
          </p:nvPr>
        </p:nvSpPr>
        <p:spPr>
          <a:xfrm>
            <a:off x="4327046"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1" name="Text Placeholder 11">
            <a:extLst>
              <a:ext uri="{FF2B5EF4-FFF2-40B4-BE49-F238E27FC236}">
                <a16:creationId xmlns:a16="http://schemas.microsoft.com/office/drawing/2014/main" id="{356C69A0-B6B5-AC07-6810-F1EDC1598B94}"/>
              </a:ext>
            </a:extLst>
          </p:cNvPr>
          <p:cNvSpPr>
            <a:spLocks noGrp="1"/>
          </p:cNvSpPr>
          <p:nvPr>
            <p:ph type="body" sz="quarter" idx="20" hasCustomPrompt="1"/>
          </p:nvPr>
        </p:nvSpPr>
        <p:spPr>
          <a:xfrm>
            <a:off x="7789890" y="2075920"/>
            <a:ext cx="3222164" cy="432932"/>
          </a:xfrm>
        </p:spPr>
        <p:txBody>
          <a:bodyPr/>
          <a:lstStyle>
            <a:lvl1pPr>
              <a:buNone/>
              <a:defRPr sz="2000" b="1"/>
            </a:lvl1pPr>
          </a:lstStyle>
          <a:p>
            <a:pPr lvl="0"/>
            <a:r>
              <a:rPr lang="en-AU" dirty="0"/>
              <a:t>Subtitle 3</a:t>
            </a:r>
          </a:p>
        </p:txBody>
      </p:sp>
      <p:sp>
        <p:nvSpPr>
          <p:cNvPr id="15" name="Text Placeholder 14">
            <a:extLst>
              <a:ext uri="{FF2B5EF4-FFF2-40B4-BE49-F238E27FC236}">
                <a16:creationId xmlns:a16="http://schemas.microsoft.com/office/drawing/2014/main" id="{1971B780-6EA9-9632-5104-C79E76402BC9}"/>
              </a:ext>
            </a:extLst>
          </p:cNvPr>
          <p:cNvSpPr>
            <a:spLocks noGrp="1"/>
          </p:cNvSpPr>
          <p:nvPr>
            <p:ph type="body" sz="quarter" idx="22" hasCustomPrompt="1"/>
          </p:nvPr>
        </p:nvSpPr>
        <p:spPr>
          <a:xfrm>
            <a:off x="7789596" y="2691439"/>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6" name="Picture 5">
            <a:extLst>
              <a:ext uri="{FF2B5EF4-FFF2-40B4-BE49-F238E27FC236}">
                <a16:creationId xmlns:a16="http://schemas.microsoft.com/office/drawing/2014/main" id="{A8E00F0D-A598-E9EE-44BD-5E24742DF24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085384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with logo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EA0E-4ED8-472D-A7BA-EE5EC01310F8}"/>
              </a:ext>
            </a:extLst>
          </p:cNvPr>
          <p:cNvSpPr>
            <a:spLocks noGrp="1"/>
          </p:cNvSpPr>
          <p:nvPr>
            <p:ph type="title" hasCustomPrompt="1"/>
          </p:nvPr>
        </p:nvSpPr>
        <p:spPr>
          <a:xfrm>
            <a:off x="502533" y="320675"/>
            <a:ext cx="9405395" cy="1325563"/>
          </a:xfrm>
        </p:spPr>
        <p:txBody>
          <a:bodyPr/>
          <a:lstStyle>
            <a:lvl1pPr>
              <a:defRPr b="1"/>
            </a:lvl1pPr>
          </a:lstStyle>
          <a:p>
            <a:r>
              <a:rPr lang="en-US" dirty="0"/>
              <a:t>Slide Title</a:t>
            </a:r>
            <a:endParaRPr lang="en-AU" dirty="0"/>
          </a:p>
        </p:txBody>
      </p:sp>
      <p:sp>
        <p:nvSpPr>
          <p:cNvPr id="15" name="Picture Placeholder 7" descr="Insert logo">
            <a:extLst>
              <a:ext uri="{FF2B5EF4-FFF2-40B4-BE49-F238E27FC236}">
                <a16:creationId xmlns:a16="http://schemas.microsoft.com/office/drawing/2014/main" id="{07FCA5D5-447D-BFEE-AA15-9AD231B2355C}"/>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1" name="Text Placeholder 10">
            <a:extLst>
              <a:ext uri="{FF2B5EF4-FFF2-40B4-BE49-F238E27FC236}">
                <a16:creationId xmlns:a16="http://schemas.microsoft.com/office/drawing/2014/main" id="{2B3001DD-876C-5892-9DF9-5EA62AC9D6EF}"/>
              </a:ext>
            </a:extLst>
          </p:cNvPr>
          <p:cNvSpPr>
            <a:spLocks noGrp="1"/>
          </p:cNvSpPr>
          <p:nvPr>
            <p:ph type="body" sz="quarter" idx="13"/>
          </p:nvPr>
        </p:nvSpPr>
        <p:spPr>
          <a:xfrm>
            <a:off x="503238" y="1885950"/>
            <a:ext cx="9404690" cy="35773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4" name="Picture 13" descr="International Day of People with Disability logo">
            <a:extLst>
              <a:ext uri="{FF2B5EF4-FFF2-40B4-BE49-F238E27FC236}">
                <a16:creationId xmlns:a16="http://schemas.microsoft.com/office/drawing/2014/main" id="{3ED4B9B0-F29F-E2E4-E76B-2A40CFD501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12" name="Slide Number Placeholder 5">
            <a:extLst>
              <a:ext uri="{FF2B5EF4-FFF2-40B4-BE49-F238E27FC236}">
                <a16:creationId xmlns:a16="http://schemas.microsoft.com/office/drawing/2014/main" id="{62395E46-E4BD-6F33-A79D-D67EF7A416B9}"/>
              </a:ext>
            </a:extLst>
          </p:cNvPr>
          <p:cNvSpPr>
            <a:spLocks noGrp="1"/>
          </p:cNvSpPr>
          <p:nvPr>
            <p:ph type="sldNum" sz="quarter" idx="4"/>
          </p:nvPr>
        </p:nvSpPr>
        <p:spPr>
          <a:xfrm>
            <a:off x="8785907" y="6355418"/>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9" name="Picture 8">
            <a:extLst>
              <a:ext uri="{FF2B5EF4-FFF2-40B4-BE49-F238E27FC236}">
                <a16:creationId xmlns:a16="http://schemas.microsoft.com/office/drawing/2014/main" id="{925E5435-A1E9-9D02-981A-2855F44B403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7923567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wo Content (Gree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9CB188-9186-4956-870C-742E02411441}"/>
              </a:ext>
            </a:extLst>
          </p:cNvPr>
          <p:cNvSpPr>
            <a:spLocks noGrp="1"/>
          </p:cNvSpPr>
          <p:nvPr>
            <p:ph type="title" hasCustomPrompt="1"/>
          </p:nvPr>
        </p:nvSpPr>
        <p:spPr>
          <a:xfrm>
            <a:off x="573499" y="447751"/>
            <a:ext cx="7183335" cy="1045383"/>
          </a:xfrm>
        </p:spPr>
        <p:txBody>
          <a:bodyPr>
            <a:normAutofit/>
          </a:bodyPr>
          <a:lstStyle>
            <a:lvl1pPr>
              <a:defRPr sz="4000" b="1"/>
            </a:lvl1pPr>
          </a:lstStyle>
          <a:p>
            <a:r>
              <a:rPr lang="en-US" dirty="0"/>
              <a:t>Slide Title</a:t>
            </a:r>
            <a:endParaRPr lang="en-AU" dirty="0"/>
          </a:p>
        </p:txBody>
      </p:sp>
      <p:sp>
        <p:nvSpPr>
          <p:cNvPr id="19" name="Picture Placeholder 7" descr="Insert logo">
            <a:extLst>
              <a:ext uri="{FF2B5EF4-FFF2-40B4-BE49-F238E27FC236}">
                <a16:creationId xmlns:a16="http://schemas.microsoft.com/office/drawing/2014/main" id="{1B4E89D2-612E-55C6-9B4E-B1F3C967F344}"/>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155342F7-E05F-CB1D-A7C7-E3F6216302E0}"/>
              </a:ext>
            </a:extLst>
          </p:cNvPr>
          <p:cNvSpPr>
            <a:spLocks noGrp="1"/>
          </p:cNvSpPr>
          <p:nvPr>
            <p:ph type="body" sz="quarter" idx="14"/>
          </p:nvPr>
        </p:nvSpPr>
        <p:spPr>
          <a:xfrm>
            <a:off x="573088" y="1822450"/>
            <a:ext cx="5137059"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6" name="Text Placeholder 14">
            <a:extLst>
              <a:ext uri="{FF2B5EF4-FFF2-40B4-BE49-F238E27FC236}">
                <a16:creationId xmlns:a16="http://schemas.microsoft.com/office/drawing/2014/main" id="{BF0F19C7-BB7C-3C12-C57C-661877E369D0}"/>
              </a:ext>
            </a:extLst>
          </p:cNvPr>
          <p:cNvSpPr>
            <a:spLocks noGrp="1"/>
          </p:cNvSpPr>
          <p:nvPr>
            <p:ph type="body" sz="quarter" idx="15"/>
          </p:nvPr>
        </p:nvSpPr>
        <p:spPr>
          <a:xfrm>
            <a:off x="6072188" y="1822450"/>
            <a:ext cx="5076825"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8" name="Picture 17" descr="International Day of People with Disability logo">
            <a:extLst>
              <a:ext uri="{FF2B5EF4-FFF2-40B4-BE49-F238E27FC236}">
                <a16:creationId xmlns:a16="http://schemas.microsoft.com/office/drawing/2014/main" id="{0638CA92-B77D-96AF-340C-E7FDC6AD59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4" name="Slide Number Placeholder 3">
            <a:extLst>
              <a:ext uri="{FF2B5EF4-FFF2-40B4-BE49-F238E27FC236}">
                <a16:creationId xmlns:a16="http://schemas.microsoft.com/office/drawing/2014/main" id="{5DA43E47-968F-5D72-2386-008A597298B9}"/>
              </a:ext>
            </a:extLst>
          </p:cNvPr>
          <p:cNvSpPr>
            <a:spLocks noGrp="1"/>
          </p:cNvSpPr>
          <p:nvPr>
            <p:ph type="sldNum" sz="quarter" idx="11"/>
          </p:nvPr>
        </p:nvSpPr>
        <p:spPr/>
        <p:txBody>
          <a:bodyPr/>
          <a:lstStyle>
            <a:lvl1pPr>
              <a:defRPr>
                <a:solidFill>
                  <a:srgbClr val="0F2B5B"/>
                </a:solidFill>
              </a:defRPr>
            </a:lvl1pPr>
          </a:lstStyle>
          <a:p>
            <a:fld id="{3F63F2B1-4266-4ED4-AC2C-DB487684831E}" type="slidenum">
              <a:rPr lang="en-AU" smtClean="0"/>
              <a:pPr/>
              <a:t>‹#›</a:t>
            </a:fld>
            <a:endParaRPr lang="en-AU" dirty="0"/>
          </a:p>
        </p:txBody>
      </p:sp>
      <p:pic>
        <p:nvPicPr>
          <p:cNvPr id="10" name="Picture 9">
            <a:extLst>
              <a:ext uri="{FF2B5EF4-FFF2-40B4-BE49-F238E27FC236}">
                <a16:creationId xmlns:a16="http://schemas.microsoft.com/office/drawing/2014/main" id="{AA8A4628-43A2-FD9F-5002-E293538BA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9314941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harts (Green)">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4359C211-621B-F4B4-9C88-A4DAE0544087}"/>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9" name="Content Placeholder 3">
            <a:extLst>
              <a:ext uri="{FF2B5EF4-FFF2-40B4-BE49-F238E27FC236}">
                <a16:creationId xmlns:a16="http://schemas.microsoft.com/office/drawing/2014/main" id="{A9A38A56-34D6-E585-764F-4B3CE2AC4D88}"/>
              </a:ext>
            </a:extLst>
          </p:cNvPr>
          <p:cNvSpPr>
            <a:spLocks noGrp="1"/>
          </p:cNvSpPr>
          <p:nvPr>
            <p:ph sz="half" idx="16" hasCustomPrompt="1"/>
          </p:nvPr>
        </p:nvSpPr>
        <p:spPr>
          <a:xfrm>
            <a:off x="721852" y="2032333"/>
            <a:ext cx="4117694" cy="3460084"/>
          </a:xfrm>
        </p:spPr>
        <p:txBody>
          <a:bodyPr>
            <a:normAutofit/>
          </a:bodyPr>
          <a:lstStyle>
            <a:lvl1pPr>
              <a:buNone/>
              <a:defRPr sz="2000"/>
            </a:lvl1pPr>
          </a:lstStyle>
          <a:p>
            <a:pPr lvl="0"/>
            <a:r>
              <a:rPr lang="en-AU" dirty="0"/>
              <a:t>Insert chart, image, etc.</a:t>
            </a:r>
          </a:p>
        </p:txBody>
      </p:sp>
      <p:sp>
        <p:nvSpPr>
          <p:cNvPr id="20" name="Content Placeholder 3">
            <a:extLst>
              <a:ext uri="{FF2B5EF4-FFF2-40B4-BE49-F238E27FC236}">
                <a16:creationId xmlns:a16="http://schemas.microsoft.com/office/drawing/2014/main" id="{19AA7065-A028-1E42-3041-CEFCC2DDCEE1}"/>
              </a:ext>
            </a:extLst>
          </p:cNvPr>
          <p:cNvSpPr>
            <a:spLocks noGrp="1"/>
          </p:cNvSpPr>
          <p:nvPr>
            <p:ph sz="half" idx="2" hasCustomPrompt="1"/>
          </p:nvPr>
        </p:nvSpPr>
        <p:spPr>
          <a:xfrm>
            <a:off x="5917190" y="2027522"/>
            <a:ext cx="4117694" cy="3460084"/>
          </a:xfrm>
        </p:spPr>
        <p:txBody>
          <a:bodyPr>
            <a:normAutofit/>
          </a:bodyPr>
          <a:lstStyle>
            <a:lvl1pPr>
              <a:buNone/>
              <a:defRPr sz="2000"/>
            </a:lvl1pPr>
          </a:lstStyle>
          <a:p>
            <a:pPr lvl="0"/>
            <a:r>
              <a:rPr lang="en-AU" dirty="0"/>
              <a:t>Insert chart, image, etc.</a:t>
            </a:r>
          </a:p>
        </p:txBody>
      </p:sp>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8937523"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6" name="Picture 15" descr="International Day of People with Disability logo">
            <a:extLst>
              <a:ext uri="{FF2B5EF4-FFF2-40B4-BE49-F238E27FC236}">
                <a16:creationId xmlns:a16="http://schemas.microsoft.com/office/drawing/2014/main" id="{120BBDFA-BF7D-5C49-6BA1-592436B3FA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pic>
        <p:nvPicPr>
          <p:cNvPr id="9" name="Picture 8">
            <a:extLst>
              <a:ext uri="{FF2B5EF4-FFF2-40B4-BE49-F238E27FC236}">
                <a16:creationId xmlns:a16="http://schemas.microsoft.com/office/drawing/2014/main" id="{5541A604-813E-7CAC-B05D-2882332BFD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19855386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nd Slide (Green)">
    <p:bg>
      <p:bgPr>
        <a:gradFill>
          <a:gsLst>
            <a:gs pos="0">
              <a:srgbClr val="DBFE4C"/>
            </a:gs>
            <a:gs pos="100000">
              <a:srgbClr val="D5E24D"/>
            </a:gs>
          </a:gsLst>
          <a:path path="circle">
            <a:fillToRect r="100000" b="100000"/>
          </a:path>
        </a:gradFill>
        <a:effectLst/>
      </p:bgPr>
    </p:bg>
    <p:spTree>
      <p:nvGrpSpPr>
        <p:cNvPr id="1" name=""/>
        <p:cNvGrpSpPr/>
        <p:nvPr/>
      </p:nvGrpSpPr>
      <p:grpSpPr>
        <a:xfrm>
          <a:off x="0" y="0"/>
          <a:ext cx="0" cy="0"/>
          <a:chOff x="0" y="0"/>
          <a:chExt cx="0" cy="0"/>
        </a:xfrm>
      </p:grpSpPr>
      <p:pic>
        <p:nvPicPr>
          <p:cNvPr id="7" name="Picture 6"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346A21A2-5BEB-000C-1F36-B77B7AF19113}"/>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1257488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d slide (White)">
    <p:spTree>
      <p:nvGrpSpPr>
        <p:cNvPr id="1" name=""/>
        <p:cNvGrpSpPr/>
        <p:nvPr/>
      </p:nvGrpSpPr>
      <p:grpSpPr>
        <a:xfrm>
          <a:off x="0" y="0"/>
          <a:ext cx="0" cy="0"/>
          <a:chOff x="0" y="0"/>
          <a:chExt cx="0" cy="0"/>
        </a:xfrm>
      </p:grpSpPr>
      <p:pic>
        <p:nvPicPr>
          <p:cNvPr id="12" name="Picture 11"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AC94FF43-0C76-FC06-F600-5C170A90F0C9}"/>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40663637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8159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70E560-6AB4-6487-DF03-6388BE2F4C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A837CACA-8BAD-E3FA-2DD8-0086380329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329B4B65-13B7-6451-6D72-4CAE105DD5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9D9F9160-ED5D-4410-B0E6-98F9544599CA}" type="datetimeFigureOut">
              <a:rPr lang="en-AU" smtClean="0"/>
              <a:pPr/>
              <a:t>14/10/2026</a:t>
            </a:fld>
            <a:endParaRPr lang="en-AU"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BD25AA1E-3BC4-55D7-7034-176DFE057F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endParaRPr lang="en-AU" dirty="0">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82682DA9-9AE3-3F46-30D2-D2C3C7DAF2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1062083827"/>
      </p:ext>
    </p:extLst>
  </p:cSld>
  <p:clrMap bg1="lt1" tx1="dk1" bg2="lt2" tx2="dk2" accent1="accent1" accent2="accent2" accent3="accent3" accent4="accent4" accent5="accent5" accent6="accent6" hlink="hlink" folHlink="folHlink"/>
  <p:sldLayoutIdLst>
    <p:sldLayoutId id="2147483649" r:id="rId1"/>
    <p:sldLayoutId id="2147483700" r:id="rId2"/>
    <p:sldLayoutId id="2147483676" r:id="rId3"/>
    <p:sldLayoutId id="2147483665" r:id="rId4"/>
    <p:sldLayoutId id="2147483669" r:id="rId5"/>
    <p:sldLayoutId id="2147483685" r:id="rId6"/>
    <p:sldLayoutId id="2147483690" r:id="rId7"/>
    <p:sldLayoutId id="2147483688" r:id="rId8"/>
    <p:sldLayoutId id="2147483704" r:id="rId9"/>
    <p:sldLayoutId id="2147483692" r:id="rId10"/>
    <p:sldLayoutId id="2147483694" r:id="rId11"/>
    <p:sldLayoutId id="2147483684" r:id="rId12"/>
    <p:sldLayoutId id="2147483696" r:id="rId13"/>
    <p:sldLayoutId id="2147483664" r:id="rId14"/>
    <p:sldLayoutId id="2147483701" r:id="rId15"/>
    <p:sldLayoutId id="2147483668" r:id="rId16"/>
    <p:sldLayoutId id="2147483675" r:id="rId17"/>
    <p:sldLayoutId id="2147483667" r:id="rId18"/>
    <p:sldLayoutId id="2147483682" r:id="rId19"/>
    <p:sldLayoutId id="2147483689" r:id="rId20"/>
    <p:sldLayoutId id="2147483687" r:id="rId21"/>
    <p:sldLayoutId id="2147483705" r:id="rId22"/>
    <p:sldLayoutId id="2147483691" r:id="rId23"/>
    <p:sldLayoutId id="2147483693" r:id="rId24"/>
    <p:sldLayoutId id="2147483680" r:id="rId25"/>
    <p:sldLayoutId id="2147483697" r:id="rId26"/>
    <p:sldLayoutId id="2147483663" r:id="rId27"/>
    <p:sldLayoutId id="2147483702" r:id="rId28"/>
    <p:sldLayoutId id="2147483683" r:id="rId29"/>
    <p:sldLayoutId id="2147483666" r:id="rId30"/>
    <p:sldLayoutId id="2147483670" r:id="rId31"/>
    <p:sldLayoutId id="2147483679" r:id="rId32"/>
    <p:sldLayoutId id="2147483661" r:id="rId33"/>
    <p:sldLayoutId id="2147483703" r:id="rId34"/>
    <p:sldLayoutId id="2147483706" r:id="rId35"/>
    <p:sldLayoutId id="2147483650" r:id="rId36"/>
    <p:sldLayoutId id="2147483660" r:id="rId37"/>
    <p:sldLayoutId id="2147483654" r:id="rId38"/>
    <p:sldLayoutId id="2147483698" r:id="rId39"/>
    <p:sldLayoutId id="2147483655" r:id="rId40"/>
    <p:sldLayoutId id="2147483699" r:id="rId41"/>
  </p:sldLayoutIdLst>
  <p:txStyles>
    <p:titleStyle>
      <a:lvl1pPr algn="l" defTabSz="914400" rtl="0" eaLnBrk="1" latinLnBrk="0" hangingPunct="1">
        <a:lnSpc>
          <a:spcPct val="100000"/>
        </a:lnSpc>
        <a:spcBef>
          <a:spcPct val="0"/>
        </a:spcBef>
        <a:buNone/>
        <a:defRPr sz="4000" kern="1200">
          <a:solidFill>
            <a:srgbClr val="0F2B5B"/>
          </a:solidFill>
          <a:latin typeface="Calibri" panose="020F0502020204030204" pitchFamily="34" charset="0"/>
          <a:ea typeface="Calibri" panose="020F0502020204030204" pitchFamily="34" charset="0"/>
          <a:cs typeface="Calibri" panose="020F050202020403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0F2B5B"/>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0F2B5B"/>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F2B5B"/>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F2B5B"/>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rgbClr val="0F2B5B"/>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07D970-2BAA-ED3C-117E-766151A776FA}"/>
              </a:ext>
            </a:extLst>
          </p:cNvPr>
          <p:cNvSpPr txBox="1">
            <a:spLocks noGrp="1"/>
          </p:cNvSpPr>
          <p:nvPr>
            <p:ph type="title" idx="4294967295"/>
          </p:nvPr>
        </p:nvSpPr>
        <p:spPr>
          <a:xfrm>
            <a:off x="863600" y="495040"/>
            <a:ext cx="6096000" cy="4619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schemeClr val="tx1"/>
                </a:solidFill>
                <a:effectLst/>
                <a:uLnTx/>
                <a:uFillTx/>
                <a:latin typeface="+mn-lt"/>
                <a:ea typeface="+mn-ea"/>
                <a:cs typeface="+mn-cs"/>
              </a:rPr>
              <a:t>Instructions:</a:t>
            </a:r>
          </a:p>
        </p:txBody>
      </p:sp>
      <p:sp>
        <p:nvSpPr>
          <p:cNvPr id="13" name="Subtitle 2">
            <a:extLst>
              <a:ext uri="{FF2B5EF4-FFF2-40B4-BE49-F238E27FC236}">
                <a16:creationId xmlns:a16="http://schemas.microsoft.com/office/drawing/2014/main" id="{B117AD04-453A-3A41-276A-056FBB5DBD62}"/>
              </a:ext>
            </a:extLst>
          </p:cNvPr>
          <p:cNvSpPr txBox="1">
            <a:spLocks/>
          </p:cNvSpPr>
          <p:nvPr/>
        </p:nvSpPr>
        <p:spPr>
          <a:xfrm>
            <a:off x="863600" y="1117600"/>
            <a:ext cx="10170160" cy="5381602"/>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AU" i="1" dirty="0">
                <a:solidFill>
                  <a:srgbClr val="FF0000"/>
                </a:solidFill>
              </a:rPr>
              <a:t>To tailor, follow these instructions or use the other templates on idpwd.gov.au.</a:t>
            </a:r>
          </a:p>
          <a:p>
            <a:pPr marL="0" indent="0">
              <a:buNone/>
            </a:pPr>
            <a:endParaRPr lang="en-AU" i="1" dirty="0">
              <a:solidFill>
                <a:srgbClr val="FF0000"/>
              </a:solidFill>
            </a:endParaRPr>
          </a:p>
          <a:p>
            <a:pPr marL="0" indent="0">
              <a:buNone/>
            </a:pPr>
            <a:r>
              <a:rPr lang="en-AU" b="1" dirty="0"/>
              <a:t>To include your logo:</a:t>
            </a:r>
          </a:p>
          <a:p>
            <a:pPr marL="457200" indent="-457200">
              <a:buFont typeface="+mj-lt"/>
              <a:buAutoNum type="arabicPeriod"/>
            </a:pPr>
            <a:r>
              <a:rPr lang="en-AU" dirty="0"/>
              <a:t>On each slide click on the image icon in the placeholder box.</a:t>
            </a:r>
          </a:p>
          <a:p>
            <a:pPr marL="457200" indent="-457200">
              <a:buFont typeface="+mj-lt"/>
              <a:buAutoNum type="arabicPeriod"/>
            </a:pPr>
            <a:r>
              <a:rPr lang="en-AU" dirty="0"/>
              <a:t>Select your image and select </a:t>
            </a:r>
            <a:r>
              <a:rPr lang="en-AU" i="1" dirty="0"/>
              <a:t>open.</a:t>
            </a:r>
          </a:p>
          <a:p>
            <a:pPr marL="457200" indent="-457200">
              <a:buFont typeface="+mj-lt"/>
              <a:buAutoNum type="arabicPeriod"/>
            </a:pPr>
            <a:r>
              <a:rPr lang="en-AU" dirty="0"/>
              <a:t>Select the </a:t>
            </a:r>
            <a:r>
              <a:rPr lang="en-AU" i="1" dirty="0"/>
              <a:t>Crop </a:t>
            </a:r>
            <a:r>
              <a:rPr lang="en-AU" dirty="0"/>
              <a:t>dropdown at the top right of the navigation bar under </a:t>
            </a:r>
            <a:r>
              <a:rPr lang="en-AU" i="1" dirty="0"/>
              <a:t>Picture Format. </a:t>
            </a:r>
          </a:p>
          <a:p>
            <a:pPr marL="457200" indent="-457200">
              <a:buFont typeface="+mj-lt"/>
              <a:buAutoNum type="arabicPeriod"/>
            </a:pPr>
            <a:r>
              <a:rPr lang="en-AU" dirty="0"/>
              <a:t>Select </a:t>
            </a:r>
            <a:r>
              <a:rPr lang="en-AU" i="1" dirty="0"/>
              <a:t>Fit </a:t>
            </a:r>
            <a:r>
              <a:rPr lang="en-AU" dirty="0"/>
              <a:t>from the dropdown options.</a:t>
            </a:r>
          </a:p>
          <a:p>
            <a:pPr marL="457200" indent="-457200">
              <a:buFont typeface="+mj-lt"/>
              <a:buAutoNum type="arabicPeriod"/>
            </a:pPr>
            <a:r>
              <a:rPr lang="en-AU" dirty="0"/>
              <a:t>Scale and position your logo as required.</a:t>
            </a:r>
          </a:p>
          <a:p>
            <a:pPr marL="0" indent="0">
              <a:buNone/>
            </a:pPr>
            <a:endParaRPr lang="en-AU" dirty="0"/>
          </a:p>
          <a:p>
            <a:pPr marL="0" indent="0">
              <a:buNone/>
            </a:pPr>
            <a:r>
              <a:rPr lang="en-AU" b="1" dirty="0"/>
              <a:t>To add slides:</a:t>
            </a:r>
          </a:p>
          <a:p>
            <a:pPr marL="457200" indent="-457200">
              <a:buFont typeface="+mj-lt"/>
              <a:buAutoNum type="arabicPeriod"/>
            </a:pPr>
            <a:r>
              <a:rPr lang="en-AU" dirty="0"/>
              <a:t>Select Home at the top left of the navigation bar. </a:t>
            </a:r>
          </a:p>
          <a:p>
            <a:pPr marL="457200" indent="-457200">
              <a:buFont typeface="+mj-lt"/>
              <a:buAutoNum type="arabicPeriod"/>
            </a:pPr>
            <a:r>
              <a:rPr lang="en-AU" dirty="0"/>
              <a:t>Select </a:t>
            </a:r>
            <a:r>
              <a:rPr lang="en-AU" i="1" dirty="0"/>
              <a:t>New Slide </a:t>
            </a:r>
            <a:r>
              <a:rPr lang="en-AU" dirty="0"/>
              <a:t>and choose the available slide layouts from the drop down. </a:t>
            </a:r>
          </a:p>
          <a:p>
            <a:pPr marL="0" indent="0">
              <a:buNone/>
            </a:pPr>
            <a:endParaRPr lang="en-AU" dirty="0"/>
          </a:p>
          <a:p>
            <a:pPr marL="0" indent="0">
              <a:buNone/>
            </a:pPr>
            <a:r>
              <a:rPr lang="en-AU" b="1" dirty="0"/>
              <a:t>To change layout of slides:</a:t>
            </a:r>
          </a:p>
          <a:p>
            <a:pPr marL="457200" indent="-457200">
              <a:buFont typeface="+mj-lt"/>
              <a:buAutoNum type="arabicPeriod"/>
            </a:pPr>
            <a:r>
              <a:rPr lang="en-AU" dirty="0"/>
              <a:t>Select Home at the top left of the navigation bar. </a:t>
            </a:r>
          </a:p>
          <a:p>
            <a:pPr marL="457200" indent="-457200">
              <a:buFont typeface="+mj-lt"/>
              <a:buAutoNum type="arabicPeriod"/>
            </a:pPr>
            <a:r>
              <a:rPr lang="en-AU" dirty="0"/>
              <a:t>Select </a:t>
            </a:r>
            <a:r>
              <a:rPr lang="en-AU" i="1" dirty="0"/>
              <a:t>Layout </a:t>
            </a:r>
            <a:r>
              <a:rPr lang="en-AU" dirty="0"/>
              <a:t>and choose the available slide layouts from the drop down. </a:t>
            </a:r>
          </a:p>
        </p:txBody>
      </p:sp>
    </p:spTree>
    <p:extLst>
      <p:ext uri="{BB962C8B-B14F-4D97-AF65-F5344CB8AC3E}">
        <p14:creationId xmlns:p14="http://schemas.microsoft.com/office/powerpoint/2010/main" val="288713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descr="Insert logo">
            <a:extLst>
              <a:ext uri="{FF2B5EF4-FFF2-40B4-BE49-F238E27FC236}">
                <a16:creationId xmlns:a16="http://schemas.microsoft.com/office/drawing/2014/main" id="{E8DCA151-95D5-645E-917D-CE1A7971D682}"/>
              </a:ext>
            </a:extLst>
          </p:cNvPr>
          <p:cNvSpPr>
            <a:spLocks noGrp="1"/>
          </p:cNvSpPr>
          <p:nvPr>
            <p:ph type="pic" sz="quarter" idx="14"/>
          </p:nvPr>
        </p:nvSpPr>
        <p:spPr/>
        <p:txBody>
          <a:bodyPr/>
          <a:lstStyle/>
          <a:p>
            <a:endParaRPr lang="en-AU"/>
          </a:p>
        </p:txBody>
      </p:sp>
      <p:sp>
        <p:nvSpPr>
          <p:cNvPr id="5" name="Title 4">
            <a:extLst>
              <a:ext uri="{FF2B5EF4-FFF2-40B4-BE49-F238E27FC236}">
                <a16:creationId xmlns:a16="http://schemas.microsoft.com/office/drawing/2014/main" id="{E1C97A26-28AA-6C36-8484-E1F2F37EA807}"/>
              </a:ext>
            </a:extLst>
          </p:cNvPr>
          <p:cNvSpPr>
            <a:spLocks noGrp="1"/>
          </p:cNvSpPr>
          <p:nvPr>
            <p:ph type="title"/>
          </p:nvPr>
        </p:nvSpPr>
        <p:spPr/>
        <p:txBody>
          <a:bodyPr/>
          <a:lstStyle/>
          <a:p>
            <a:endParaRPr lang="en-AU"/>
          </a:p>
        </p:txBody>
      </p:sp>
      <p:sp>
        <p:nvSpPr>
          <p:cNvPr id="6" name="Subtitle 5">
            <a:extLst>
              <a:ext uri="{FF2B5EF4-FFF2-40B4-BE49-F238E27FC236}">
                <a16:creationId xmlns:a16="http://schemas.microsoft.com/office/drawing/2014/main" id="{B241629F-F96A-EAD8-D0F3-F518645F593C}"/>
              </a:ext>
            </a:extLst>
          </p:cNvPr>
          <p:cNvSpPr>
            <a:spLocks noGrp="1"/>
          </p:cNvSpPr>
          <p:nvPr>
            <p:ph type="subTitle" idx="1"/>
          </p:nvPr>
        </p:nvSpPr>
        <p:spPr/>
        <p:txBody>
          <a:bodyPr/>
          <a:lstStyle/>
          <a:p>
            <a:endParaRPr lang="en-AU"/>
          </a:p>
        </p:txBody>
      </p:sp>
    </p:spTree>
    <p:extLst>
      <p:ext uri="{BB962C8B-B14F-4D97-AF65-F5344CB8AC3E}">
        <p14:creationId xmlns:p14="http://schemas.microsoft.com/office/powerpoint/2010/main" val="4220113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DC8EFC7-300C-F1B7-4044-1DA941C357A8}"/>
              </a:ext>
            </a:extLst>
          </p:cNvPr>
          <p:cNvSpPr>
            <a:spLocks noGrp="1"/>
          </p:cNvSpPr>
          <p:nvPr>
            <p:ph type="title"/>
          </p:nvPr>
        </p:nvSpPr>
        <p:spPr/>
        <p:txBody>
          <a:bodyPr/>
          <a:lstStyle/>
          <a:p>
            <a:endParaRPr lang="en-AU"/>
          </a:p>
        </p:txBody>
      </p:sp>
      <p:sp>
        <p:nvSpPr>
          <p:cNvPr id="9" name="Picture Placeholder 8" descr="Insert logo">
            <a:extLst>
              <a:ext uri="{FF2B5EF4-FFF2-40B4-BE49-F238E27FC236}">
                <a16:creationId xmlns:a16="http://schemas.microsoft.com/office/drawing/2014/main" id="{C3AA0951-FA30-2C48-991F-87047AB1AC93}"/>
              </a:ext>
            </a:extLst>
          </p:cNvPr>
          <p:cNvSpPr>
            <a:spLocks noGrp="1"/>
          </p:cNvSpPr>
          <p:nvPr>
            <p:ph type="pic" sz="quarter" idx="14"/>
          </p:nvPr>
        </p:nvSpPr>
        <p:spPr/>
        <p:txBody>
          <a:bodyPr/>
          <a:lstStyle/>
          <a:p>
            <a:endParaRPr lang="en-AU"/>
          </a:p>
        </p:txBody>
      </p:sp>
      <p:sp>
        <p:nvSpPr>
          <p:cNvPr id="8" name="Text Placeholder 7">
            <a:extLst>
              <a:ext uri="{FF2B5EF4-FFF2-40B4-BE49-F238E27FC236}">
                <a16:creationId xmlns:a16="http://schemas.microsoft.com/office/drawing/2014/main" id="{89C70125-51C6-4DD4-AC45-C490C4535504}"/>
              </a:ext>
            </a:extLst>
          </p:cNvPr>
          <p:cNvSpPr>
            <a:spLocks noGrp="1"/>
          </p:cNvSpPr>
          <p:nvPr>
            <p:ph type="body" sz="quarter" idx="13"/>
          </p:nvPr>
        </p:nvSpPr>
        <p:spPr/>
        <p:txBody>
          <a:bodyPr/>
          <a:lstStyle/>
          <a:p>
            <a:endParaRPr lang="en-AU"/>
          </a:p>
        </p:txBody>
      </p:sp>
    </p:spTree>
    <p:extLst>
      <p:ext uri="{BB962C8B-B14F-4D97-AF65-F5344CB8AC3E}">
        <p14:creationId xmlns:p14="http://schemas.microsoft.com/office/powerpoint/2010/main" val="3642901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B650BED-8991-8BF9-70A4-F13C9AD20DBC}"/>
              </a:ext>
            </a:extLst>
          </p:cNvPr>
          <p:cNvSpPr>
            <a:spLocks noGrp="1"/>
          </p:cNvSpPr>
          <p:nvPr>
            <p:ph type="title"/>
          </p:nvPr>
        </p:nvSpPr>
        <p:spPr/>
        <p:txBody>
          <a:bodyPr/>
          <a:lstStyle/>
          <a:p>
            <a:endParaRPr lang="en-AU"/>
          </a:p>
        </p:txBody>
      </p:sp>
      <p:sp>
        <p:nvSpPr>
          <p:cNvPr id="9" name="Picture Placeholder 8">
            <a:extLst>
              <a:ext uri="{FF2B5EF4-FFF2-40B4-BE49-F238E27FC236}">
                <a16:creationId xmlns:a16="http://schemas.microsoft.com/office/drawing/2014/main" id="{A78B4884-25F3-CDCD-ACA6-7A3910031A7F}"/>
              </a:ext>
            </a:extLst>
          </p:cNvPr>
          <p:cNvSpPr>
            <a:spLocks noGrp="1"/>
          </p:cNvSpPr>
          <p:nvPr>
            <p:ph type="pic" sz="quarter" idx="14"/>
          </p:nvPr>
        </p:nvSpPr>
        <p:spPr/>
        <p:txBody>
          <a:bodyPr/>
          <a:lstStyle/>
          <a:p>
            <a:endParaRPr lang="en-AU"/>
          </a:p>
        </p:txBody>
      </p:sp>
      <p:sp>
        <p:nvSpPr>
          <p:cNvPr id="8" name="Text Placeholder 7">
            <a:extLst>
              <a:ext uri="{FF2B5EF4-FFF2-40B4-BE49-F238E27FC236}">
                <a16:creationId xmlns:a16="http://schemas.microsoft.com/office/drawing/2014/main" id="{070B4293-9FF2-77B2-54BA-D770B69D5FC3}"/>
              </a:ext>
            </a:extLst>
          </p:cNvPr>
          <p:cNvSpPr>
            <a:spLocks noGrp="1"/>
          </p:cNvSpPr>
          <p:nvPr>
            <p:ph type="body" sz="quarter" idx="13"/>
          </p:nvPr>
        </p:nvSpPr>
        <p:spPr/>
        <p:txBody>
          <a:bodyPr/>
          <a:lstStyle/>
          <a:p>
            <a:endParaRPr lang="en-AU"/>
          </a:p>
        </p:txBody>
      </p:sp>
    </p:spTree>
    <p:extLst>
      <p:ext uri="{BB962C8B-B14F-4D97-AF65-F5344CB8AC3E}">
        <p14:creationId xmlns:p14="http://schemas.microsoft.com/office/powerpoint/2010/main" val="2621313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F0023B-E479-4D55-2C7A-E53AACA0C0F7}"/>
              </a:ext>
            </a:extLst>
          </p:cNvPr>
          <p:cNvSpPr>
            <a:spLocks noGrp="1"/>
          </p:cNvSpPr>
          <p:nvPr>
            <p:ph type="title"/>
          </p:nvPr>
        </p:nvSpPr>
        <p:spPr/>
        <p:txBody>
          <a:bodyPr/>
          <a:lstStyle/>
          <a:p>
            <a:endParaRPr lang="en-AU" dirty="0"/>
          </a:p>
        </p:txBody>
      </p:sp>
      <p:sp>
        <p:nvSpPr>
          <p:cNvPr id="6" name="Text Placeholder 5">
            <a:extLst>
              <a:ext uri="{FF2B5EF4-FFF2-40B4-BE49-F238E27FC236}">
                <a16:creationId xmlns:a16="http://schemas.microsoft.com/office/drawing/2014/main" id="{5A658E8A-5405-DE22-3049-59C255E7BAD2}"/>
              </a:ext>
            </a:extLst>
          </p:cNvPr>
          <p:cNvSpPr>
            <a:spLocks noGrp="1"/>
          </p:cNvSpPr>
          <p:nvPr>
            <p:ph type="body" sz="quarter" idx="13"/>
          </p:nvPr>
        </p:nvSpPr>
        <p:spPr/>
        <p:txBody>
          <a:bodyPr/>
          <a:lstStyle/>
          <a:p>
            <a:endParaRPr lang="en-AU"/>
          </a:p>
        </p:txBody>
      </p:sp>
      <p:sp>
        <p:nvSpPr>
          <p:cNvPr id="7" name="Picture Placeholder 6">
            <a:extLst>
              <a:ext uri="{FF2B5EF4-FFF2-40B4-BE49-F238E27FC236}">
                <a16:creationId xmlns:a16="http://schemas.microsoft.com/office/drawing/2014/main" id="{36A6E5E1-3008-1273-F683-53F7756E0DED}"/>
              </a:ext>
            </a:extLst>
          </p:cNvPr>
          <p:cNvSpPr>
            <a:spLocks noGrp="1"/>
          </p:cNvSpPr>
          <p:nvPr>
            <p:ph type="pic" sz="quarter" idx="14"/>
          </p:nvPr>
        </p:nvSpPr>
        <p:spPr/>
        <p:txBody>
          <a:bodyPr/>
          <a:lstStyle/>
          <a:p>
            <a:endParaRPr lang="en-AU"/>
          </a:p>
        </p:txBody>
      </p:sp>
    </p:spTree>
    <p:extLst>
      <p:ext uri="{BB962C8B-B14F-4D97-AF65-F5344CB8AC3E}">
        <p14:creationId xmlns:p14="http://schemas.microsoft.com/office/powerpoint/2010/main" val="1007836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DAD192-132E-3729-2802-2521B6B4CEE7}"/>
              </a:ext>
            </a:extLst>
          </p:cNvPr>
          <p:cNvSpPr>
            <a:spLocks noGrp="1"/>
          </p:cNvSpPr>
          <p:nvPr>
            <p:ph type="title"/>
          </p:nvPr>
        </p:nvSpPr>
        <p:spPr/>
        <p:txBody>
          <a:bodyPr/>
          <a:lstStyle/>
          <a:p>
            <a:endParaRPr lang="en-AU"/>
          </a:p>
        </p:txBody>
      </p:sp>
      <p:sp>
        <p:nvSpPr>
          <p:cNvPr id="5" name="Picture Placeholder 4">
            <a:extLst>
              <a:ext uri="{FF2B5EF4-FFF2-40B4-BE49-F238E27FC236}">
                <a16:creationId xmlns:a16="http://schemas.microsoft.com/office/drawing/2014/main" id="{A117F305-B767-3C69-CF85-231DC9116BFA}"/>
              </a:ext>
            </a:extLst>
          </p:cNvPr>
          <p:cNvSpPr>
            <a:spLocks noGrp="1"/>
          </p:cNvSpPr>
          <p:nvPr>
            <p:ph type="pic" sz="quarter" idx="15"/>
          </p:nvPr>
        </p:nvSpPr>
        <p:spPr/>
        <p:txBody>
          <a:bodyPr/>
          <a:lstStyle/>
          <a:p>
            <a:endParaRPr lang="en-AU"/>
          </a:p>
        </p:txBody>
      </p:sp>
    </p:spTree>
    <p:extLst>
      <p:ext uri="{BB962C8B-B14F-4D97-AF65-F5344CB8AC3E}">
        <p14:creationId xmlns:p14="http://schemas.microsoft.com/office/powerpoint/2010/main" val="627457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6AD99E4-2012-D483-2A81-DDD67FAF557A}"/>
              </a:ext>
            </a:extLst>
          </p:cNvPr>
          <p:cNvSpPr>
            <a:spLocks noGrp="1"/>
          </p:cNvSpPr>
          <p:nvPr>
            <p:ph type="title"/>
          </p:nvPr>
        </p:nvSpPr>
        <p:spPr/>
        <p:txBody>
          <a:bodyPr/>
          <a:lstStyle/>
          <a:p>
            <a:endParaRPr lang="en-AU"/>
          </a:p>
        </p:txBody>
      </p:sp>
      <p:sp>
        <p:nvSpPr>
          <p:cNvPr id="9" name="Picture Placeholder 8">
            <a:extLst>
              <a:ext uri="{FF2B5EF4-FFF2-40B4-BE49-F238E27FC236}">
                <a16:creationId xmlns:a16="http://schemas.microsoft.com/office/drawing/2014/main" id="{45CC6AE9-CF09-9AC7-53CC-9DCFC2C288C7}"/>
              </a:ext>
            </a:extLst>
          </p:cNvPr>
          <p:cNvSpPr>
            <a:spLocks noGrp="1"/>
          </p:cNvSpPr>
          <p:nvPr>
            <p:ph type="pic" sz="quarter" idx="16"/>
          </p:nvPr>
        </p:nvSpPr>
        <p:spPr/>
        <p:txBody>
          <a:bodyPr/>
          <a:lstStyle/>
          <a:p>
            <a:endParaRPr lang="en-AU"/>
          </a:p>
        </p:txBody>
      </p:sp>
      <p:sp>
        <p:nvSpPr>
          <p:cNvPr id="8" name="Text Placeholder 7">
            <a:extLst>
              <a:ext uri="{FF2B5EF4-FFF2-40B4-BE49-F238E27FC236}">
                <a16:creationId xmlns:a16="http://schemas.microsoft.com/office/drawing/2014/main" id="{367D12CD-49D5-A229-FE5F-5D2A5D819648}"/>
              </a:ext>
            </a:extLst>
          </p:cNvPr>
          <p:cNvSpPr>
            <a:spLocks noGrp="1"/>
          </p:cNvSpPr>
          <p:nvPr>
            <p:ph type="body" sz="quarter" idx="15"/>
          </p:nvPr>
        </p:nvSpPr>
        <p:spPr/>
        <p:txBody>
          <a:bodyPr/>
          <a:lstStyle/>
          <a:p>
            <a:endParaRPr lang="en-AU"/>
          </a:p>
        </p:txBody>
      </p:sp>
      <p:sp>
        <p:nvSpPr>
          <p:cNvPr id="7" name="Content Placeholder 6">
            <a:extLst>
              <a:ext uri="{FF2B5EF4-FFF2-40B4-BE49-F238E27FC236}">
                <a16:creationId xmlns:a16="http://schemas.microsoft.com/office/drawing/2014/main" id="{1080C691-4FD2-F36A-5081-F688C3D8281E}"/>
              </a:ext>
            </a:extLst>
          </p:cNvPr>
          <p:cNvSpPr>
            <a:spLocks noGrp="1"/>
          </p:cNvSpPr>
          <p:nvPr>
            <p:ph sz="half" idx="2"/>
          </p:nvPr>
        </p:nvSpPr>
        <p:spPr/>
        <p:txBody>
          <a:bodyPr/>
          <a:lstStyle/>
          <a:p>
            <a:endParaRPr lang="en-AU"/>
          </a:p>
        </p:txBody>
      </p:sp>
    </p:spTree>
    <p:extLst>
      <p:ext uri="{BB962C8B-B14F-4D97-AF65-F5344CB8AC3E}">
        <p14:creationId xmlns:p14="http://schemas.microsoft.com/office/powerpoint/2010/main" val="2234843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F6EF45-8BD7-377D-42E5-3B786CB9A89C}"/>
              </a:ext>
            </a:extLst>
          </p:cNvPr>
          <p:cNvSpPr>
            <a:spLocks noGrp="1"/>
          </p:cNvSpPr>
          <p:nvPr>
            <p:ph type="title"/>
          </p:nvPr>
        </p:nvSpPr>
        <p:spPr/>
        <p:txBody>
          <a:bodyPr/>
          <a:lstStyle/>
          <a:p>
            <a:endParaRPr lang="en-AU" dirty="0"/>
          </a:p>
        </p:txBody>
      </p:sp>
      <p:sp>
        <p:nvSpPr>
          <p:cNvPr id="7" name="Picture Placeholder 6" descr="Insert logo">
            <a:extLst>
              <a:ext uri="{FF2B5EF4-FFF2-40B4-BE49-F238E27FC236}">
                <a16:creationId xmlns:a16="http://schemas.microsoft.com/office/drawing/2014/main" id="{6A52588E-90AD-E5FB-90A2-DABDB5D3CC70}"/>
              </a:ext>
            </a:extLst>
          </p:cNvPr>
          <p:cNvSpPr>
            <a:spLocks noGrp="1"/>
          </p:cNvSpPr>
          <p:nvPr>
            <p:ph type="pic" sz="quarter" idx="15"/>
          </p:nvPr>
        </p:nvSpPr>
        <p:spPr/>
        <p:txBody>
          <a:bodyPr/>
          <a:lstStyle/>
          <a:p>
            <a:endParaRPr lang="en-AU"/>
          </a:p>
        </p:txBody>
      </p:sp>
      <p:sp>
        <p:nvSpPr>
          <p:cNvPr id="6" name="Picture Placeholder 5" descr="Upload image">
            <a:extLst>
              <a:ext uri="{FF2B5EF4-FFF2-40B4-BE49-F238E27FC236}">
                <a16:creationId xmlns:a16="http://schemas.microsoft.com/office/drawing/2014/main" id="{96A41B98-1F10-C2D0-B2AF-7836AA87F83B}"/>
              </a:ext>
            </a:extLst>
          </p:cNvPr>
          <p:cNvSpPr>
            <a:spLocks noGrp="1"/>
          </p:cNvSpPr>
          <p:nvPr>
            <p:ph type="pic" sz="quarter" idx="13"/>
          </p:nvPr>
        </p:nvSpPr>
        <p:spPr/>
        <p:txBody>
          <a:bodyPr/>
          <a:lstStyle/>
          <a:p>
            <a:endParaRPr lang="en-AU"/>
          </a:p>
        </p:txBody>
      </p:sp>
    </p:spTree>
    <p:extLst>
      <p:ext uri="{BB962C8B-B14F-4D97-AF65-F5344CB8AC3E}">
        <p14:creationId xmlns:p14="http://schemas.microsoft.com/office/powerpoint/2010/main" val="576806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7C15F26-7175-DAEC-79BC-02D3867F4C6A}"/>
              </a:ext>
            </a:extLst>
          </p:cNvPr>
          <p:cNvSpPr>
            <a:spLocks noGrp="1"/>
          </p:cNvSpPr>
          <p:nvPr>
            <p:ph type="title"/>
          </p:nvPr>
        </p:nvSpPr>
        <p:spPr/>
        <p:txBody>
          <a:bodyPr/>
          <a:lstStyle/>
          <a:p>
            <a:endParaRPr lang="en-AU"/>
          </a:p>
        </p:txBody>
      </p:sp>
      <p:sp>
        <p:nvSpPr>
          <p:cNvPr id="12" name="Picture Placeholder 11">
            <a:extLst>
              <a:ext uri="{FF2B5EF4-FFF2-40B4-BE49-F238E27FC236}">
                <a16:creationId xmlns:a16="http://schemas.microsoft.com/office/drawing/2014/main" id="{29A68338-6796-2488-6263-BC23A492FD3A}"/>
              </a:ext>
            </a:extLst>
          </p:cNvPr>
          <p:cNvSpPr>
            <a:spLocks noGrp="1"/>
          </p:cNvSpPr>
          <p:nvPr>
            <p:ph type="pic" sz="quarter" idx="15"/>
          </p:nvPr>
        </p:nvSpPr>
        <p:spPr/>
        <p:txBody>
          <a:bodyPr/>
          <a:lstStyle/>
          <a:p>
            <a:endParaRPr lang="en-AU"/>
          </a:p>
        </p:txBody>
      </p:sp>
      <p:sp>
        <p:nvSpPr>
          <p:cNvPr id="11" name="Text Placeholder 10">
            <a:extLst>
              <a:ext uri="{FF2B5EF4-FFF2-40B4-BE49-F238E27FC236}">
                <a16:creationId xmlns:a16="http://schemas.microsoft.com/office/drawing/2014/main" id="{18954D36-70BF-4284-CC9F-93088B3E4217}"/>
              </a:ext>
            </a:extLst>
          </p:cNvPr>
          <p:cNvSpPr>
            <a:spLocks noGrp="1"/>
          </p:cNvSpPr>
          <p:nvPr>
            <p:ph type="body" sz="quarter" idx="14"/>
          </p:nvPr>
        </p:nvSpPr>
        <p:spPr/>
        <p:txBody>
          <a:bodyPr/>
          <a:lstStyle/>
          <a:p>
            <a:endParaRPr lang="en-AU"/>
          </a:p>
        </p:txBody>
      </p:sp>
      <p:sp>
        <p:nvSpPr>
          <p:cNvPr id="13" name="Text Placeholder 12">
            <a:extLst>
              <a:ext uri="{FF2B5EF4-FFF2-40B4-BE49-F238E27FC236}">
                <a16:creationId xmlns:a16="http://schemas.microsoft.com/office/drawing/2014/main" id="{7C129966-14C2-767B-4808-1679C120CDED}"/>
              </a:ext>
            </a:extLst>
          </p:cNvPr>
          <p:cNvSpPr>
            <a:spLocks noGrp="1"/>
          </p:cNvSpPr>
          <p:nvPr>
            <p:ph type="body" sz="quarter" idx="16"/>
          </p:nvPr>
        </p:nvSpPr>
        <p:spPr/>
        <p:txBody>
          <a:bodyPr/>
          <a:lstStyle/>
          <a:p>
            <a:endParaRPr lang="en-AU"/>
          </a:p>
        </p:txBody>
      </p:sp>
      <p:sp>
        <p:nvSpPr>
          <p:cNvPr id="14" name="Text Placeholder 13">
            <a:extLst>
              <a:ext uri="{FF2B5EF4-FFF2-40B4-BE49-F238E27FC236}">
                <a16:creationId xmlns:a16="http://schemas.microsoft.com/office/drawing/2014/main" id="{6677F0C9-9AD5-FF06-5341-6A895424CAD6}"/>
              </a:ext>
            </a:extLst>
          </p:cNvPr>
          <p:cNvSpPr>
            <a:spLocks noGrp="1"/>
          </p:cNvSpPr>
          <p:nvPr>
            <p:ph type="body" sz="quarter" idx="18"/>
          </p:nvPr>
        </p:nvSpPr>
        <p:spPr/>
        <p:txBody>
          <a:bodyPr/>
          <a:lstStyle/>
          <a:p>
            <a:endParaRPr lang="en-AU"/>
          </a:p>
        </p:txBody>
      </p:sp>
      <p:sp>
        <p:nvSpPr>
          <p:cNvPr id="16" name="Text Placeholder 15">
            <a:extLst>
              <a:ext uri="{FF2B5EF4-FFF2-40B4-BE49-F238E27FC236}">
                <a16:creationId xmlns:a16="http://schemas.microsoft.com/office/drawing/2014/main" id="{BA28DF13-49A2-96D5-765D-19D84E19558C}"/>
              </a:ext>
            </a:extLst>
          </p:cNvPr>
          <p:cNvSpPr>
            <a:spLocks noGrp="1"/>
          </p:cNvSpPr>
          <p:nvPr>
            <p:ph type="body" sz="quarter" idx="21"/>
          </p:nvPr>
        </p:nvSpPr>
        <p:spPr/>
        <p:txBody>
          <a:bodyPr/>
          <a:lstStyle/>
          <a:p>
            <a:endParaRPr lang="en-AU"/>
          </a:p>
        </p:txBody>
      </p:sp>
      <p:sp>
        <p:nvSpPr>
          <p:cNvPr id="15" name="Text Placeholder 14">
            <a:extLst>
              <a:ext uri="{FF2B5EF4-FFF2-40B4-BE49-F238E27FC236}">
                <a16:creationId xmlns:a16="http://schemas.microsoft.com/office/drawing/2014/main" id="{7697366B-67C3-4B38-93C5-AA3A6A030648}"/>
              </a:ext>
            </a:extLst>
          </p:cNvPr>
          <p:cNvSpPr>
            <a:spLocks noGrp="1"/>
          </p:cNvSpPr>
          <p:nvPr>
            <p:ph type="body" sz="quarter" idx="20"/>
          </p:nvPr>
        </p:nvSpPr>
        <p:spPr/>
        <p:txBody>
          <a:bodyPr/>
          <a:lstStyle/>
          <a:p>
            <a:endParaRPr lang="en-AU"/>
          </a:p>
        </p:txBody>
      </p:sp>
      <p:sp>
        <p:nvSpPr>
          <p:cNvPr id="17" name="Text Placeholder 16">
            <a:extLst>
              <a:ext uri="{FF2B5EF4-FFF2-40B4-BE49-F238E27FC236}">
                <a16:creationId xmlns:a16="http://schemas.microsoft.com/office/drawing/2014/main" id="{66F1E07A-2FC7-C9F4-3965-9ADB998BC1F3}"/>
              </a:ext>
            </a:extLst>
          </p:cNvPr>
          <p:cNvSpPr>
            <a:spLocks noGrp="1"/>
          </p:cNvSpPr>
          <p:nvPr>
            <p:ph type="body" sz="quarter" idx="22"/>
          </p:nvPr>
        </p:nvSpPr>
        <p:spPr/>
        <p:txBody>
          <a:bodyPr/>
          <a:lstStyle/>
          <a:p>
            <a:endParaRPr lang="en-AU"/>
          </a:p>
        </p:txBody>
      </p:sp>
    </p:spTree>
    <p:extLst>
      <p:ext uri="{BB962C8B-B14F-4D97-AF65-F5344CB8AC3E}">
        <p14:creationId xmlns:p14="http://schemas.microsoft.com/office/powerpoint/2010/main" val="1734909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6F34BE-0DB6-28DA-8C19-7AEA4AAF9256}"/>
              </a:ext>
            </a:extLst>
          </p:cNvPr>
          <p:cNvSpPr>
            <a:spLocks noGrp="1"/>
          </p:cNvSpPr>
          <p:nvPr>
            <p:ph type="title"/>
          </p:nvPr>
        </p:nvSpPr>
        <p:spPr/>
        <p:txBody>
          <a:bodyPr/>
          <a:lstStyle/>
          <a:p>
            <a:endParaRPr lang="en-AU"/>
          </a:p>
        </p:txBody>
      </p:sp>
      <p:sp>
        <p:nvSpPr>
          <p:cNvPr id="7" name="Picture Placeholder 6">
            <a:extLst>
              <a:ext uri="{FF2B5EF4-FFF2-40B4-BE49-F238E27FC236}">
                <a16:creationId xmlns:a16="http://schemas.microsoft.com/office/drawing/2014/main" id="{C6E3C3BB-BEBB-2631-DB63-E9E4BD43B4EC}"/>
              </a:ext>
            </a:extLst>
          </p:cNvPr>
          <p:cNvSpPr>
            <a:spLocks noGrp="1"/>
          </p:cNvSpPr>
          <p:nvPr>
            <p:ph type="pic" sz="quarter" idx="15"/>
          </p:nvPr>
        </p:nvSpPr>
        <p:spPr/>
        <p:txBody>
          <a:bodyPr/>
          <a:lstStyle/>
          <a:p>
            <a:endParaRPr lang="en-AU"/>
          </a:p>
        </p:txBody>
      </p:sp>
      <p:sp>
        <p:nvSpPr>
          <p:cNvPr id="6" name="Text Placeholder 5">
            <a:extLst>
              <a:ext uri="{FF2B5EF4-FFF2-40B4-BE49-F238E27FC236}">
                <a16:creationId xmlns:a16="http://schemas.microsoft.com/office/drawing/2014/main" id="{F1732951-8C39-F289-FB5D-ADE58ED6391C}"/>
              </a:ext>
            </a:extLst>
          </p:cNvPr>
          <p:cNvSpPr>
            <a:spLocks noGrp="1"/>
          </p:cNvSpPr>
          <p:nvPr>
            <p:ph type="body" sz="quarter" idx="13"/>
          </p:nvPr>
        </p:nvSpPr>
        <p:spPr/>
        <p:txBody>
          <a:bodyPr/>
          <a:lstStyle/>
          <a:p>
            <a:endParaRPr lang="en-AU"/>
          </a:p>
        </p:txBody>
      </p:sp>
    </p:spTree>
    <p:extLst>
      <p:ext uri="{BB962C8B-B14F-4D97-AF65-F5344CB8AC3E}">
        <p14:creationId xmlns:p14="http://schemas.microsoft.com/office/powerpoint/2010/main" val="1731130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A92AE0F-D681-8BA2-279C-DA2466BE794A}"/>
              </a:ext>
            </a:extLst>
          </p:cNvPr>
          <p:cNvSpPr>
            <a:spLocks noGrp="1"/>
          </p:cNvSpPr>
          <p:nvPr>
            <p:ph type="title"/>
          </p:nvPr>
        </p:nvSpPr>
        <p:spPr/>
        <p:txBody>
          <a:bodyPr/>
          <a:lstStyle/>
          <a:p>
            <a:endParaRPr lang="en-AU"/>
          </a:p>
        </p:txBody>
      </p:sp>
      <p:sp>
        <p:nvSpPr>
          <p:cNvPr id="9" name="Picture Placeholder 8" descr="Insert logo">
            <a:extLst>
              <a:ext uri="{FF2B5EF4-FFF2-40B4-BE49-F238E27FC236}">
                <a16:creationId xmlns:a16="http://schemas.microsoft.com/office/drawing/2014/main" id="{965F4766-19BF-38DC-181D-1A713FEED0B3}"/>
              </a:ext>
            </a:extLst>
          </p:cNvPr>
          <p:cNvSpPr>
            <a:spLocks noGrp="1"/>
          </p:cNvSpPr>
          <p:nvPr>
            <p:ph type="pic" sz="quarter" idx="16"/>
          </p:nvPr>
        </p:nvSpPr>
        <p:spPr/>
        <p:txBody>
          <a:bodyPr/>
          <a:lstStyle/>
          <a:p>
            <a:endParaRPr lang="en-AU"/>
          </a:p>
        </p:txBody>
      </p:sp>
      <p:sp>
        <p:nvSpPr>
          <p:cNvPr id="7" name="Text Placeholder 6">
            <a:extLst>
              <a:ext uri="{FF2B5EF4-FFF2-40B4-BE49-F238E27FC236}">
                <a16:creationId xmlns:a16="http://schemas.microsoft.com/office/drawing/2014/main" id="{F51B5AB1-09AF-1E40-AEF9-3CB72A813850}"/>
              </a:ext>
            </a:extLst>
          </p:cNvPr>
          <p:cNvSpPr>
            <a:spLocks noGrp="1"/>
          </p:cNvSpPr>
          <p:nvPr>
            <p:ph type="body" sz="quarter" idx="14"/>
          </p:nvPr>
        </p:nvSpPr>
        <p:spPr/>
        <p:txBody>
          <a:bodyPr/>
          <a:lstStyle/>
          <a:p>
            <a:endParaRPr lang="en-AU"/>
          </a:p>
        </p:txBody>
      </p:sp>
      <p:sp>
        <p:nvSpPr>
          <p:cNvPr id="8" name="Text Placeholder 7">
            <a:extLst>
              <a:ext uri="{FF2B5EF4-FFF2-40B4-BE49-F238E27FC236}">
                <a16:creationId xmlns:a16="http://schemas.microsoft.com/office/drawing/2014/main" id="{BA02CFED-C428-A3FC-9572-5E2394C5473E}"/>
              </a:ext>
            </a:extLst>
          </p:cNvPr>
          <p:cNvSpPr>
            <a:spLocks noGrp="1"/>
          </p:cNvSpPr>
          <p:nvPr>
            <p:ph type="body" sz="quarter" idx="15"/>
          </p:nvPr>
        </p:nvSpPr>
        <p:spPr/>
        <p:txBody>
          <a:bodyPr/>
          <a:lstStyle/>
          <a:p>
            <a:endParaRPr lang="en-AU"/>
          </a:p>
        </p:txBody>
      </p:sp>
    </p:spTree>
    <p:extLst>
      <p:ext uri="{BB962C8B-B14F-4D97-AF65-F5344CB8AC3E}">
        <p14:creationId xmlns:p14="http://schemas.microsoft.com/office/powerpoint/2010/main" val="2995867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87C2E1-7F9A-AE59-2A91-A58017363480}"/>
              </a:ext>
            </a:extLst>
          </p:cNvPr>
          <p:cNvSpPr>
            <a:spLocks noGrp="1"/>
          </p:cNvSpPr>
          <p:nvPr>
            <p:ph type="title"/>
          </p:nvPr>
        </p:nvSpPr>
        <p:spPr/>
        <p:txBody>
          <a:bodyPr/>
          <a:lstStyle/>
          <a:p>
            <a:endParaRPr lang="en-AU"/>
          </a:p>
        </p:txBody>
      </p:sp>
      <p:sp>
        <p:nvSpPr>
          <p:cNvPr id="8" name="Picture Placeholder 7">
            <a:extLst>
              <a:ext uri="{FF2B5EF4-FFF2-40B4-BE49-F238E27FC236}">
                <a16:creationId xmlns:a16="http://schemas.microsoft.com/office/drawing/2014/main" id="{F896E5CC-21DD-7429-ED4C-2B10215F3DE5}"/>
              </a:ext>
            </a:extLst>
          </p:cNvPr>
          <p:cNvSpPr>
            <a:spLocks noGrp="1"/>
          </p:cNvSpPr>
          <p:nvPr>
            <p:ph type="pic" sz="quarter" idx="15"/>
          </p:nvPr>
        </p:nvSpPr>
        <p:spPr/>
        <p:txBody>
          <a:bodyPr/>
          <a:lstStyle/>
          <a:p>
            <a:endParaRPr lang="en-AU"/>
          </a:p>
        </p:txBody>
      </p:sp>
      <p:sp>
        <p:nvSpPr>
          <p:cNvPr id="9" name="Content Placeholder 8">
            <a:extLst>
              <a:ext uri="{FF2B5EF4-FFF2-40B4-BE49-F238E27FC236}">
                <a16:creationId xmlns:a16="http://schemas.microsoft.com/office/drawing/2014/main" id="{C3494FE4-5536-EBF6-C13C-48E98692CD99}"/>
              </a:ext>
            </a:extLst>
          </p:cNvPr>
          <p:cNvSpPr>
            <a:spLocks noGrp="1"/>
          </p:cNvSpPr>
          <p:nvPr>
            <p:ph sz="half" idx="16"/>
          </p:nvPr>
        </p:nvSpPr>
        <p:spPr/>
        <p:txBody>
          <a:bodyPr/>
          <a:lstStyle/>
          <a:p>
            <a:endParaRPr lang="en-AU"/>
          </a:p>
        </p:txBody>
      </p:sp>
      <p:sp>
        <p:nvSpPr>
          <p:cNvPr id="7" name="Content Placeholder 6">
            <a:extLst>
              <a:ext uri="{FF2B5EF4-FFF2-40B4-BE49-F238E27FC236}">
                <a16:creationId xmlns:a16="http://schemas.microsoft.com/office/drawing/2014/main" id="{039B2D8E-F8B4-F0BD-9446-DDE7F938014A}"/>
              </a:ext>
            </a:extLst>
          </p:cNvPr>
          <p:cNvSpPr>
            <a:spLocks noGrp="1"/>
          </p:cNvSpPr>
          <p:nvPr>
            <p:ph sz="half" idx="2"/>
          </p:nvPr>
        </p:nvSpPr>
        <p:spPr/>
        <p:txBody>
          <a:bodyPr/>
          <a:lstStyle/>
          <a:p>
            <a:endParaRPr lang="en-AU"/>
          </a:p>
        </p:txBody>
      </p:sp>
    </p:spTree>
    <p:extLst>
      <p:ext uri="{BB962C8B-B14F-4D97-AF65-F5344CB8AC3E}">
        <p14:creationId xmlns:p14="http://schemas.microsoft.com/office/powerpoint/2010/main" val="2613287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75960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1386D899F9CA4298648C0791762DBC" ma:contentTypeVersion="12" ma:contentTypeDescription="Create a new document." ma:contentTypeScope="" ma:versionID="3adc39874ba8c2e96aadd99fffcdf697">
  <xsd:schema xmlns:xsd="http://www.w3.org/2001/XMLSchema" xmlns:xs="http://www.w3.org/2001/XMLSchema" xmlns:p="http://schemas.microsoft.com/office/2006/metadata/properties" xmlns:ns2="31ed7be0-71df-4ef7-a44a-46c20e97f856" xmlns:ns3="55f32057-c7d7-4cf2-a083-f930dcef3185" targetNamespace="http://schemas.microsoft.com/office/2006/metadata/properties" ma:root="true" ma:fieldsID="5578c61acc1d915a6d1c94964bcf9103" ns2:_="" ns3:_="">
    <xsd:import namespace="31ed7be0-71df-4ef7-a44a-46c20e97f856"/>
    <xsd:import namespace="55f32057-c7d7-4cf2-a083-f930dcef318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ed7be0-71df-4ef7-a44a-46c20e97f8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5f32057-c7d7-4cf2-a083-f930dcef318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68f77b1-0cd5-4996-9aae-a29d6c83050c}" ma:internalName="TaxCatchAll" ma:showField="CatchAllData" ma:web="55f32057-c7d7-4cf2-a083-f930dcef31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1ed7be0-71df-4ef7-a44a-46c20e97f856">
      <Terms xmlns="http://schemas.microsoft.com/office/infopath/2007/PartnerControls"/>
    </lcf76f155ced4ddcb4097134ff3c332f>
    <TaxCatchAll xmlns="55f32057-c7d7-4cf2-a083-f930dcef3185" xsi:nil="true"/>
  </documentManagement>
</p:properties>
</file>

<file path=customXml/itemProps1.xml><?xml version="1.0" encoding="utf-8"?>
<ds:datastoreItem xmlns:ds="http://schemas.openxmlformats.org/officeDocument/2006/customXml" ds:itemID="{6B1ED217-A12C-496E-A486-4A4EE11C004E}"/>
</file>

<file path=customXml/itemProps2.xml><?xml version="1.0" encoding="utf-8"?>
<ds:datastoreItem xmlns:ds="http://schemas.openxmlformats.org/officeDocument/2006/customXml" ds:itemID="{70DCFBD3-2AF6-4C9C-A79A-358EE1DDEE84}"/>
</file>

<file path=customXml/itemProps3.xml><?xml version="1.0" encoding="utf-8"?>
<ds:datastoreItem xmlns:ds="http://schemas.openxmlformats.org/officeDocument/2006/customXml" ds:itemID="{60292C6F-883C-4B2F-A857-2F1D44C92EBD}"/>
</file>

<file path=docProps/app.xml><?xml version="1.0" encoding="utf-8"?>
<Properties xmlns="http://schemas.openxmlformats.org/officeDocument/2006/extended-properties" xmlns:vt="http://schemas.openxmlformats.org/officeDocument/2006/docPropsVTypes">
  <TotalTime>437</TotalTime>
  <Words>136</Words>
  <Application>Microsoft Office PowerPoint</Application>
  <PresentationFormat>Widescreen</PresentationFormat>
  <Paragraphs>18</Paragraphs>
  <Slides>13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Arial</vt:lpstr>
      <vt:lpstr>Calibri</vt:lpstr>
      <vt:lpstr>Times New Roman</vt:lpstr>
      <vt:lpstr>Office Theme</vt:lpstr>
      <vt:lpstr>Instructions: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Australian Government Department of Health Disability and Ageing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IDPwD powerpoint presentation template (Orange)</dc:title>
  <dc:creator>Australian Government Department of Health Disability and Ageing</dc:creator>
  <cp:keywords>Digital assets; Workplaces; Communities</cp:keywords>
  <cp:lastModifiedBy>BORODA, Libi</cp:lastModifiedBy>
  <cp:revision>11</cp:revision>
  <dcterms:created xsi:type="dcterms:W3CDTF">2024-08-13T22:07:34Z</dcterms:created>
  <dcterms:modified xsi:type="dcterms:W3CDTF">2026-10-14T05:35:16Z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M_ProtectiveMarkingValue_Header">
    <vt:lpwstr>OFFICIAL</vt:lpwstr>
  </property>
  <property fmtid="{D5CDD505-2E9C-101B-9397-08002B2CF9AE}" pid="3" name="PM_OriginationTimeStamp">
    <vt:lpwstr>2024-08-13T23:32:27Z</vt:lpwstr>
  </property>
  <property fmtid="{D5CDD505-2E9C-101B-9397-08002B2CF9AE}" pid="4" name="PM_Originating_FileId">
    <vt:lpwstr>AB29F517DBC94F3E8A7BA5B4E5C4284C</vt:lpwstr>
  </property>
  <property fmtid="{D5CDD505-2E9C-101B-9397-08002B2CF9AE}" pid="5" name="PM_ProtectiveMarkingValue_Footer">
    <vt:lpwstr>OFFICIAL</vt:lpwstr>
  </property>
  <property fmtid="{D5CDD505-2E9C-101B-9397-08002B2CF9AE}" pid="6" name="PM_Namespace">
    <vt:lpwstr>gov.au</vt:lpwstr>
  </property>
  <property fmtid="{D5CDD505-2E9C-101B-9397-08002B2CF9AE}" pid="7" name="PM_Caveats_Count">
    <vt:lpwstr>0</vt:lpwstr>
  </property>
  <property fmtid="{D5CDD505-2E9C-101B-9397-08002B2CF9AE}" pid="8" name="PM_Version">
    <vt:lpwstr>2018.4</vt:lpwstr>
  </property>
  <property fmtid="{D5CDD505-2E9C-101B-9397-08002B2CF9AE}" pid="9" name="MSIP_Label_eb34d90b-fc41-464d-af60-f74d721d0790_Name">
    <vt:lpwstr>OFFICIAL</vt:lpwstr>
  </property>
  <property fmtid="{D5CDD505-2E9C-101B-9397-08002B2CF9AE}" pid="10" name="PM_Note">
    <vt:lpwstr/>
  </property>
  <property fmtid="{D5CDD505-2E9C-101B-9397-08002B2CF9AE}" pid="11" name="PMHMAC">
    <vt:lpwstr>v=2022.1;a=SHA256;h=78DC3FF1D6C6E3DDC4138B5C2842DE5BE2FAEBF76FDF234845DC7F0125FB0939</vt:lpwstr>
  </property>
  <property fmtid="{D5CDD505-2E9C-101B-9397-08002B2CF9AE}" pid="12" name="PM_Qualifier">
    <vt:lpwstr/>
  </property>
  <property fmtid="{D5CDD505-2E9C-101B-9397-08002B2CF9AE}" pid="13" name="PM_SecurityClassification">
    <vt:lpwstr>OFFICIAL</vt:lpwstr>
  </property>
  <property fmtid="{D5CDD505-2E9C-101B-9397-08002B2CF9AE}" pid="14" name="PM_Markers">
    <vt:lpwstr/>
  </property>
  <property fmtid="{D5CDD505-2E9C-101B-9397-08002B2CF9AE}" pid="15" name="MSIP_Label_eb34d90b-fc41-464d-af60-f74d721d0790_SiteId">
    <vt:lpwstr>61e36dd1-ca6e-4d61-aa0a-2b4eb88317a3</vt:lpwstr>
  </property>
  <property fmtid="{D5CDD505-2E9C-101B-9397-08002B2CF9AE}" pid="16" name="MSIP_Label_eb34d90b-fc41-464d-af60-f74d721d0790_ContentBits">
    <vt:lpwstr>0</vt:lpwstr>
  </property>
  <property fmtid="{D5CDD505-2E9C-101B-9397-08002B2CF9AE}" pid="17" name="MSIP_Label_eb34d90b-fc41-464d-af60-f74d721d0790_Enabled">
    <vt:lpwstr>true</vt:lpwstr>
  </property>
  <property fmtid="{D5CDD505-2E9C-101B-9397-08002B2CF9AE}" pid="18" name="PM_ProtectiveMarkingImage_Footer">
    <vt:lpwstr>C:\Program Files (x86)\Common Files\janusNET Shared\janusSEAL\Images\DocumentSlashBlue.png</vt:lpwstr>
  </property>
  <property fmtid="{D5CDD505-2E9C-101B-9397-08002B2CF9AE}" pid="19" name="MSIP_Label_eb34d90b-fc41-464d-af60-f74d721d0790_SetDate">
    <vt:lpwstr>2024-08-13T23:32:27Z</vt:lpwstr>
  </property>
  <property fmtid="{D5CDD505-2E9C-101B-9397-08002B2CF9AE}" pid="20" name="MSIP_Label_eb34d90b-fc41-464d-af60-f74d721d0790_Method">
    <vt:lpwstr>Privileged</vt:lpwstr>
  </property>
  <property fmtid="{D5CDD505-2E9C-101B-9397-08002B2CF9AE}" pid="21" name="MSIP_Label_eb34d90b-fc41-464d-af60-f74d721d0790_ActionId">
    <vt:lpwstr>32ba8813b54d48b39fe5510aa2351a16</vt:lpwstr>
  </property>
  <property fmtid="{D5CDD505-2E9C-101B-9397-08002B2CF9AE}" pid="22" name="PM_InsertionValue">
    <vt:lpwstr>OFFICIAL</vt:lpwstr>
  </property>
  <property fmtid="{D5CDD505-2E9C-101B-9397-08002B2CF9AE}" pid="23" name="PM_Originator_Hash_SHA1">
    <vt:lpwstr>C361BD55D35E1AEE3E4C6649B42EB6317FFF2BF9</vt:lpwstr>
  </property>
  <property fmtid="{D5CDD505-2E9C-101B-9397-08002B2CF9AE}" pid="24" name="PM_DisplayValueSecClassificationWithQualifier">
    <vt:lpwstr>OFFICIAL</vt:lpwstr>
  </property>
  <property fmtid="{D5CDD505-2E9C-101B-9397-08002B2CF9AE}" pid="25" name="PM_ProtectiveMarkingImage_Header">
    <vt:lpwstr>C:\Program Files (x86)\Common Files\janusNET Shared\janusSEAL\Images\DocumentSlashBlue.png</vt:lpwstr>
  </property>
  <property fmtid="{D5CDD505-2E9C-101B-9397-08002B2CF9AE}" pid="26" name="PM_Display">
    <vt:lpwstr>OFFICIAL</vt:lpwstr>
  </property>
  <property fmtid="{D5CDD505-2E9C-101B-9397-08002B2CF9AE}" pid="27" name="PM_OriginatorUserAccountName_SHA256">
    <vt:lpwstr>DBC14F7AF0FF85AE484EA8432F7F7F586B2776A49C3E9E4928A817C3B428E034</vt:lpwstr>
  </property>
  <property fmtid="{D5CDD505-2E9C-101B-9397-08002B2CF9AE}" pid="28" name="PM_OriginatorDomainName_SHA256">
    <vt:lpwstr>E83A2A66C4061446A7E3732E8D44762184B6B377D962B96C83DC624302585857</vt:lpwstr>
  </property>
  <property fmtid="{D5CDD505-2E9C-101B-9397-08002B2CF9AE}" pid="29" name="PMUuid">
    <vt:lpwstr>v=2022.2;d=gov.au;g=46DD6D7C-8107-577B-BC6E-F348953B2E44</vt:lpwstr>
  </property>
  <property fmtid="{D5CDD505-2E9C-101B-9397-08002B2CF9AE}" pid="30" name="PM_Hash_Version">
    <vt:lpwstr>2022.1</vt:lpwstr>
  </property>
  <property fmtid="{D5CDD505-2E9C-101B-9397-08002B2CF9AE}" pid="31" name="PM_Hash_Salt_Prev">
    <vt:lpwstr>B725B5A7E131678946E585DDE01B1130</vt:lpwstr>
  </property>
  <property fmtid="{D5CDD505-2E9C-101B-9397-08002B2CF9AE}" pid="32" name="PM_Hash_Salt">
    <vt:lpwstr>092C882E8C3ADE18AC6BB5F75FD51344</vt:lpwstr>
  </property>
  <property fmtid="{D5CDD505-2E9C-101B-9397-08002B2CF9AE}" pid="33" name="PM_Hash_SHA1">
    <vt:lpwstr>D21E2245F0F45DABCC5F252D7CE9EB25C3AD35B9</vt:lpwstr>
  </property>
  <property fmtid="{D5CDD505-2E9C-101B-9397-08002B2CF9AE}" pid="34" name="PM_PrintOutPlacement_PPT">
    <vt:lpwstr/>
  </property>
  <property fmtid="{D5CDD505-2E9C-101B-9397-08002B2CF9AE}" pid="35" name="PM_SecurityClassification_Prev">
    <vt:lpwstr>OFFICIAL</vt:lpwstr>
  </property>
  <property fmtid="{D5CDD505-2E9C-101B-9397-08002B2CF9AE}" pid="36" name="PM_Qualifier_Prev">
    <vt:lpwstr/>
  </property>
  <property fmtid="{D5CDD505-2E9C-101B-9397-08002B2CF9AE}" pid="37" name="MSIP_Label_7cd3e8b9-ffed-43a8-b7f4-cc2fa0382d36_Enabled">
    <vt:lpwstr>true</vt:lpwstr>
  </property>
  <property fmtid="{D5CDD505-2E9C-101B-9397-08002B2CF9AE}" pid="38" name="MSIP_Label_7cd3e8b9-ffed-43a8-b7f4-cc2fa0382d36_SetDate">
    <vt:lpwstr>2026-10-13T23:23:14Z</vt:lpwstr>
  </property>
  <property fmtid="{D5CDD505-2E9C-101B-9397-08002B2CF9AE}" pid="39" name="MSIP_Label_7cd3e8b9-ffed-43a8-b7f4-cc2fa0382d36_Method">
    <vt:lpwstr>Privileged</vt:lpwstr>
  </property>
  <property fmtid="{D5CDD505-2E9C-101B-9397-08002B2CF9AE}" pid="40" name="MSIP_Label_7cd3e8b9-ffed-43a8-b7f4-cc2fa0382d36_Name">
    <vt:lpwstr>O</vt:lpwstr>
  </property>
  <property fmtid="{D5CDD505-2E9C-101B-9397-08002B2CF9AE}" pid="41" name="MSIP_Label_7cd3e8b9-ffed-43a8-b7f4-cc2fa0382d36_SiteId">
    <vt:lpwstr>34a3929c-73cf-4954-abfe-147dc3517892</vt:lpwstr>
  </property>
  <property fmtid="{D5CDD505-2E9C-101B-9397-08002B2CF9AE}" pid="42" name="MSIP_Label_7cd3e8b9-ffed-43a8-b7f4-cc2fa0382d36_ActionId">
    <vt:lpwstr>f188d282-d5cd-4031-af69-8d830802d4b4</vt:lpwstr>
  </property>
  <property fmtid="{D5CDD505-2E9C-101B-9397-08002B2CF9AE}" pid="43" name="MSIP_Label_7cd3e8b9-ffed-43a8-b7f4-cc2fa0382d36_ContentBits">
    <vt:lpwstr>3</vt:lpwstr>
  </property>
  <property fmtid="{D5CDD505-2E9C-101B-9397-08002B2CF9AE}" pid="44" name="MSIP_Label_7cd3e8b9-ffed-43a8-b7f4-cc2fa0382d36_Tag">
    <vt:lpwstr>10, 0, 1, 1</vt:lpwstr>
  </property>
  <property fmtid="{D5CDD505-2E9C-101B-9397-08002B2CF9AE}" pid="45" name="ClassificationContentMarkingFooterLocations">
    <vt:lpwstr>Office Theme:10</vt:lpwstr>
  </property>
  <property fmtid="{D5CDD505-2E9C-101B-9397-08002B2CF9AE}" pid="46" name="ClassificationContentMarkingFooterText">
    <vt:lpwstr>OFFICIAL</vt:lpwstr>
  </property>
  <property fmtid="{D5CDD505-2E9C-101B-9397-08002B2CF9AE}" pid="47" name="ClassificationContentMarkingHeaderLocations">
    <vt:lpwstr>Office Theme:9</vt:lpwstr>
  </property>
  <property fmtid="{D5CDD505-2E9C-101B-9397-08002B2CF9AE}" pid="48" name="ClassificationContentMarkingHeaderText">
    <vt:lpwstr>OFFICIAL</vt:lpwstr>
  </property>
  <property fmtid="{D5CDD505-2E9C-101B-9397-08002B2CF9AE}" pid="49" name="ContentTypeId">
    <vt:lpwstr>0x010100A51386D899F9CA4298648C0791762DBC</vt:lpwstr>
  </property>
</Properties>
</file>